
<file path=[Content_Types].xml><?xml version="1.0" encoding="utf-8"?>
<Types xmlns="http://schemas.openxmlformats.org/package/2006/content-types">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9"/>
  </p:notesMasterIdLst>
  <p:handoutMasterIdLst>
    <p:handoutMasterId r:id="rId40"/>
  </p:handoutMasterIdLst>
  <p:sldIdLst>
    <p:sldId id="394" r:id="rId2"/>
    <p:sldId id="395" r:id="rId3"/>
    <p:sldId id="586" r:id="rId4"/>
    <p:sldId id="659" r:id="rId5"/>
    <p:sldId id="671" r:id="rId6"/>
    <p:sldId id="674" r:id="rId7"/>
    <p:sldId id="673" r:id="rId8"/>
    <p:sldId id="620" r:id="rId9"/>
    <p:sldId id="675" r:id="rId10"/>
    <p:sldId id="676" r:id="rId11"/>
    <p:sldId id="638" r:id="rId12"/>
    <p:sldId id="678" r:id="rId13"/>
    <p:sldId id="677" r:id="rId14"/>
    <p:sldId id="679" r:id="rId15"/>
    <p:sldId id="640" r:id="rId16"/>
    <p:sldId id="680" r:id="rId17"/>
    <p:sldId id="683" r:id="rId18"/>
    <p:sldId id="821" r:id="rId19"/>
    <p:sldId id="667" r:id="rId20"/>
    <p:sldId id="669" r:id="rId21"/>
    <p:sldId id="820" r:id="rId22"/>
    <p:sldId id="684" r:id="rId23"/>
    <p:sldId id="685" r:id="rId24"/>
    <p:sldId id="670" r:id="rId25"/>
    <p:sldId id="823" r:id="rId26"/>
    <p:sldId id="824" r:id="rId27"/>
    <p:sldId id="819" r:id="rId28"/>
    <p:sldId id="802" r:id="rId29"/>
    <p:sldId id="803" r:id="rId30"/>
    <p:sldId id="822" r:id="rId31"/>
    <p:sldId id="703" r:id="rId32"/>
    <p:sldId id="704" r:id="rId33"/>
    <p:sldId id="456" r:id="rId34"/>
    <p:sldId id="817" r:id="rId35"/>
    <p:sldId id="818" r:id="rId36"/>
    <p:sldId id="303" r:id="rId37"/>
    <p:sldId id="304" r:id="rId38"/>
  </p:sldIdLst>
  <p:sldSz cx="9144000" cy="6858000" type="screen4x3"/>
  <p:notesSz cx="6797675" cy="9929813"/>
  <p:defaultTextStyle>
    <a:defPPr>
      <a:defRPr lang="de-DE"/>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82" autoAdjust="0"/>
    <p:restoredTop sz="89734" autoAdjust="0"/>
  </p:normalViewPr>
  <p:slideViewPr>
    <p:cSldViewPr>
      <p:cViewPr varScale="1">
        <p:scale>
          <a:sx n="57" d="100"/>
          <a:sy n="57" d="100"/>
        </p:scale>
        <p:origin x="1440" y="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10" cy="7201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46400" cy="497047"/>
          </a:xfrm>
          <a:prstGeom prst="rect">
            <a:avLst/>
          </a:prstGeom>
          <a:noFill/>
          <a:ln w="9525">
            <a:noFill/>
            <a:miter lim="800000"/>
            <a:headEnd/>
            <a:tailEnd/>
          </a:ln>
          <a:effectLst/>
        </p:spPr>
        <p:txBody>
          <a:bodyPr vert="horz" wrap="square" lIns="91146" tIns="45573" rIns="91146" bIns="45573" numCol="1" anchor="t" anchorCtr="0" compatLnSpc="1">
            <a:prstTxWarp prst="textNoShape">
              <a:avLst/>
            </a:prstTxWarp>
          </a:bodyPr>
          <a:lstStyle>
            <a:lvl1pPr algn="l" eaLnBrk="1" hangingPunct="1">
              <a:defRPr sz="1200">
                <a:latin typeface="Arial" charset="0"/>
                <a:cs typeface="+mn-cs"/>
              </a:defRPr>
            </a:lvl1pPr>
          </a:lstStyle>
          <a:p>
            <a:pPr>
              <a:defRPr/>
            </a:pPr>
            <a:endParaRPr lang="de-DE"/>
          </a:p>
        </p:txBody>
      </p:sp>
      <p:sp>
        <p:nvSpPr>
          <p:cNvPr id="59395" name="Rectangle 3"/>
          <p:cNvSpPr>
            <a:spLocks noGrp="1" noChangeArrowheads="1"/>
          </p:cNvSpPr>
          <p:nvPr>
            <p:ph type="dt" sz="quarter" idx="1"/>
          </p:nvPr>
        </p:nvSpPr>
        <p:spPr bwMode="auto">
          <a:xfrm>
            <a:off x="3849688" y="0"/>
            <a:ext cx="2946400" cy="497047"/>
          </a:xfrm>
          <a:prstGeom prst="rect">
            <a:avLst/>
          </a:prstGeom>
          <a:noFill/>
          <a:ln w="9525">
            <a:noFill/>
            <a:miter lim="800000"/>
            <a:headEnd/>
            <a:tailEnd/>
          </a:ln>
          <a:effectLst/>
        </p:spPr>
        <p:txBody>
          <a:bodyPr vert="horz" wrap="square" lIns="91146" tIns="45573" rIns="91146" bIns="45573" numCol="1" anchor="t" anchorCtr="0" compatLnSpc="1">
            <a:prstTxWarp prst="textNoShape">
              <a:avLst/>
            </a:prstTxWarp>
          </a:bodyPr>
          <a:lstStyle>
            <a:lvl1pPr algn="r" eaLnBrk="1" hangingPunct="1">
              <a:defRPr sz="1200">
                <a:latin typeface="Arial" charset="0"/>
                <a:cs typeface="+mn-cs"/>
              </a:defRPr>
            </a:lvl1pPr>
          </a:lstStyle>
          <a:p>
            <a:pPr>
              <a:defRPr/>
            </a:pPr>
            <a:endParaRPr lang="de-DE"/>
          </a:p>
        </p:txBody>
      </p:sp>
      <p:sp>
        <p:nvSpPr>
          <p:cNvPr id="59396" name="Rectangle 4"/>
          <p:cNvSpPr>
            <a:spLocks noGrp="1" noChangeArrowheads="1"/>
          </p:cNvSpPr>
          <p:nvPr>
            <p:ph type="ftr" sz="quarter" idx="2"/>
          </p:nvPr>
        </p:nvSpPr>
        <p:spPr bwMode="auto">
          <a:xfrm>
            <a:off x="0" y="9432767"/>
            <a:ext cx="2946400" cy="495458"/>
          </a:xfrm>
          <a:prstGeom prst="rect">
            <a:avLst/>
          </a:prstGeom>
          <a:noFill/>
          <a:ln w="9525">
            <a:noFill/>
            <a:miter lim="800000"/>
            <a:headEnd/>
            <a:tailEnd/>
          </a:ln>
          <a:effectLst/>
        </p:spPr>
        <p:txBody>
          <a:bodyPr vert="horz" wrap="square" lIns="91146" tIns="45573" rIns="91146" bIns="45573" numCol="1" anchor="b" anchorCtr="0" compatLnSpc="1">
            <a:prstTxWarp prst="textNoShape">
              <a:avLst/>
            </a:prstTxWarp>
          </a:bodyPr>
          <a:lstStyle>
            <a:lvl1pPr algn="l" eaLnBrk="1" hangingPunct="1">
              <a:defRPr sz="1200">
                <a:latin typeface="Arial" charset="0"/>
                <a:cs typeface="+mn-cs"/>
              </a:defRPr>
            </a:lvl1pPr>
          </a:lstStyle>
          <a:p>
            <a:pPr>
              <a:defRPr/>
            </a:pPr>
            <a:endParaRPr lang="de-DE"/>
          </a:p>
        </p:txBody>
      </p:sp>
      <p:sp>
        <p:nvSpPr>
          <p:cNvPr id="59397" name="Rectangle 5"/>
          <p:cNvSpPr>
            <a:spLocks noGrp="1" noChangeArrowheads="1"/>
          </p:cNvSpPr>
          <p:nvPr>
            <p:ph type="sldNum" sz="quarter" idx="3"/>
          </p:nvPr>
        </p:nvSpPr>
        <p:spPr bwMode="auto">
          <a:xfrm>
            <a:off x="3849688" y="9432767"/>
            <a:ext cx="2946400" cy="495458"/>
          </a:xfrm>
          <a:prstGeom prst="rect">
            <a:avLst/>
          </a:prstGeom>
          <a:noFill/>
          <a:ln w="9525">
            <a:noFill/>
            <a:miter lim="800000"/>
            <a:headEnd/>
            <a:tailEnd/>
          </a:ln>
          <a:effectLst/>
        </p:spPr>
        <p:txBody>
          <a:bodyPr vert="horz" wrap="square" lIns="91146" tIns="45573" rIns="91146" bIns="45573" numCol="1" anchor="b" anchorCtr="0" compatLnSpc="1">
            <a:prstTxWarp prst="textNoShape">
              <a:avLst/>
            </a:prstTxWarp>
          </a:bodyPr>
          <a:lstStyle>
            <a:lvl1pPr algn="r" eaLnBrk="1" hangingPunct="1">
              <a:defRPr sz="1200"/>
            </a:lvl1pPr>
          </a:lstStyle>
          <a:p>
            <a:pPr>
              <a:defRPr/>
            </a:pPr>
            <a:fld id="{937B4FF8-2B91-49B9-B9B1-CAC8001142AF}" type="slidenum">
              <a:rPr lang="de-DE" altLang="de-DE"/>
              <a:pPr>
                <a:defRPr/>
              </a:pPr>
              <a:t>‹Nr.›</a:t>
            </a:fld>
            <a:endParaRPr lang="de-DE" altLang="de-DE"/>
          </a:p>
        </p:txBody>
      </p:sp>
    </p:spTree>
    <p:extLst>
      <p:ext uri="{BB962C8B-B14F-4D97-AF65-F5344CB8AC3E}">
        <p14:creationId xmlns:p14="http://schemas.microsoft.com/office/powerpoint/2010/main" val="38158288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46400" cy="497047"/>
          </a:xfrm>
          <a:prstGeom prst="rect">
            <a:avLst/>
          </a:prstGeom>
          <a:noFill/>
          <a:ln w="9525">
            <a:noFill/>
            <a:miter lim="800000"/>
            <a:headEnd/>
            <a:tailEnd/>
          </a:ln>
          <a:effectLst/>
        </p:spPr>
        <p:txBody>
          <a:bodyPr vert="horz" wrap="square" lIns="91146" tIns="45573" rIns="91146" bIns="45573" numCol="1" anchor="t" anchorCtr="0" compatLnSpc="1">
            <a:prstTxWarp prst="textNoShape">
              <a:avLst/>
            </a:prstTxWarp>
          </a:bodyPr>
          <a:lstStyle>
            <a:lvl1pPr algn="l" eaLnBrk="1" hangingPunct="1">
              <a:defRPr sz="1200">
                <a:latin typeface="Arial" charset="0"/>
                <a:cs typeface="+mn-cs"/>
              </a:defRPr>
            </a:lvl1pPr>
          </a:lstStyle>
          <a:p>
            <a:pPr>
              <a:defRPr/>
            </a:pPr>
            <a:endParaRPr lang="de-DE"/>
          </a:p>
        </p:txBody>
      </p:sp>
      <p:sp>
        <p:nvSpPr>
          <p:cNvPr id="18435" name="Rectangle 3"/>
          <p:cNvSpPr>
            <a:spLocks noGrp="1" noChangeArrowheads="1"/>
          </p:cNvSpPr>
          <p:nvPr>
            <p:ph type="dt" idx="1"/>
          </p:nvPr>
        </p:nvSpPr>
        <p:spPr bwMode="auto">
          <a:xfrm>
            <a:off x="3849688" y="0"/>
            <a:ext cx="2946400" cy="497047"/>
          </a:xfrm>
          <a:prstGeom prst="rect">
            <a:avLst/>
          </a:prstGeom>
          <a:noFill/>
          <a:ln w="9525">
            <a:noFill/>
            <a:miter lim="800000"/>
            <a:headEnd/>
            <a:tailEnd/>
          </a:ln>
          <a:effectLst/>
        </p:spPr>
        <p:txBody>
          <a:bodyPr vert="horz" wrap="square" lIns="91146" tIns="45573" rIns="91146" bIns="45573" numCol="1" anchor="t" anchorCtr="0" compatLnSpc="1">
            <a:prstTxWarp prst="textNoShape">
              <a:avLst/>
            </a:prstTxWarp>
          </a:bodyPr>
          <a:lstStyle>
            <a:lvl1pPr algn="r" eaLnBrk="1" hangingPunct="1">
              <a:defRPr sz="1200">
                <a:latin typeface="Arial" charset="0"/>
                <a:cs typeface="+mn-cs"/>
              </a:defRPr>
            </a:lvl1pPr>
          </a:lstStyle>
          <a:p>
            <a:pPr>
              <a:defRPr/>
            </a:pPr>
            <a:endParaRPr lang="de-DE"/>
          </a:p>
        </p:txBody>
      </p:sp>
      <p:sp>
        <p:nvSpPr>
          <p:cNvPr id="3076" name="Rectangle 4"/>
          <p:cNvSpPr>
            <a:spLocks noGrp="1" noRot="1" noChangeAspect="1" noChangeArrowheads="1" noTextEdit="1"/>
          </p:cNvSpPr>
          <p:nvPr>
            <p:ph type="sldImg" idx="2"/>
          </p:nvPr>
        </p:nvSpPr>
        <p:spPr bwMode="auto">
          <a:xfrm>
            <a:off x="919163" y="746125"/>
            <a:ext cx="4962525" cy="37226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7" name="Rectangle 5"/>
          <p:cNvSpPr>
            <a:spLocks noGrp="1" noChangeArrowheads="1"/>
          </p:cNvSpPr>
          <p:nvPr>
            <p:ph type="body" sz="quarter" idx="3"/>
          </p:nvPr>
        </p:nvSpPr>
        <p:spPr bwMode="auto">
          <a:xfrm>
            <a:off x="679450" y="4716384"/>
            <a:ext cx="5438775" cy="4468654"/>
          </a:xfrm>
          <a:prstGeom prst="rect">
            <a:avLst/>
          </a:prstGeom>
          <a:noFill/>
          <a:ln w="9525">
            <a:noFill/>
            <a:miter lim="800000"/>
            <a:headEnd/>
            <a:tailEnd/>
          </a:ln>
          <a:effectLst/>
        </p:spPr>
        <p:txBody>
          <a:bodyPr vert="horz" wrap="square" lIns="91146" tIns="45573" rIns="91146" bIns="45573"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18438" name="Rectangle 6"/>
          <p:cNvSpPr>
            <a:spLocks noGrp="1" noChangeArrowheads="1"/>
          </p:cNvSpPr>
          <p:nvPr>
            <p:ph type="ftr" sz="quarter" idx="4"/>
          </p:nvPr>
        </p:nvSpPr>
        <p:spPr bwMode="auto">
          <a:xfrm>
            <a:off x="0" y="9432767"/>
            <a:ext cx="2946400" cy="495458"/>
          </a:xfrm>
          <a:prstGeom prst="rect">
            <a:avLst/>
          </a:prstGeom>
          <a:noFill/>
          <a:ln w="9525">
            <a:noFill/>
            <a:miter lim="800000"/>
            <a:headEnd/>
            <a:tailEnd/>
          </a:ln>
          <a:effectLst/>
        </p:spPr>
        <p:txBody>
          <a:bodyPr vert="horz" wrap="square" lIns="91146" tIns="45573" rIns="91146" bIns="45573" numCol="1" anchor="b" anchorCtr="0" compatLnSpc="1">
            <a:prstTxWarp prst="textNoShape">
              <a:avLst/>
            </a:prstTxWarp>
          </a:bodyPr>
          <a:lstStyle>
            <a:lvl1pPr algn="l" eaLnBrk="1" hangingPunct="1">
              <a:defRPr sz="1200">
                <a:latin typeface="Arial" charset="0"/>
                <a:cs typeface="+mn-cs"/>
              </a:defRPr>
            </a:lvl1pPr>
          </a:lstStyle>
          <a:p>
            <a:pPr>
              <a:defRPr/>
            </a:pPr>
            <a:endParaRPr lang="de-DE"/>
          </a:p>
        </p:txBody>
      </p:sp>
      <p:sp>
        <p:nvSpPr>
          <p:cNvPr id="18439" name="Rectangle 7"/>
          <p:cNvSpPr>
            <a:spLocks noGrp="1" noChangeArrowheads="1"/>
          </p:cNvSpPr>
          <p:nvPr>
            <p:ph type="sldNum" sz="quarter" idx="5"/>
          </p:nvPr>
        </p:nvSpPr>
        <p:spPr bwMode="auto">
          <a:xfrm>
            <a:off x="3849688" y="9432767"/>
            <a:ext cx="2946400" cy="495458"/>
          </a:xfrm>
          <a:prstGeom prst="rect">
            <a:avLst/>
          </a:prstGeom>
          <a:noFill/>
          <a:ln w="9525">
            <a:noFill/>
            <a:miter lim="800000"/>
            <a:headEnd/>
            <a:tailEnd/>
          </a:ln>
          <a:effectLst/>
        </p:spPr>
        <p:txBody>
          <a:bodyPr vert="horz" wrap="square" lIns="91146" tIns="45573" rIns="91146" bIns="45573" numCol="1" anchor="b" anchorCtr="0" compatLnSpc="1">
            <a:prstTxWarp prst="textNoShape">
              <a:avLst/>
            </a:prstTxWarp>
          </a:bodyPr>
          <a:lstStyle>
            <a:lvl1pPr algn="r" eaLnBrk="1" hangingPunct="1">
              <a:defRPr sz="1200"/>
            </a:lvl1pPr>
          </a:lstStyle>
          <a:p>
            <a:pPr>
              <a:defRPr/>
            </a:pPr>
            <a:fld id="{28235CA3-3E5C-4D72-AD3A-C15E87B54F95}" type="slidenum">
              <a:rPr lang="de-DE" altLang="de-DE"/>
              <a:pPr>
                <a:defRPr/>
              </a:pPr>
              <a:t>‹Nr.›</a:t>
            </a:fld>
            <a:endParaRPr lang="de-DE" altLang="de-DE"/>
          </a:p>
        </p:txBody>
      </p:sp>
    </p:spTree>
    <p:extLst>
      <p:ext uri="{BB962C8B-B14F-4D97-AF65-F5344CB8AC3E}">
        <p14:creationId xmlns:p14="http://schemas.microsoft.com/office/powerpoint/2010/main" val="38437437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lienbildplatzhalter 1"/>
          <p:cNvSpPr>
            <a:spLocks noGrp="1" noRot="1" noChangeAspect="1" noTextEdit="1"/>
          </p:cNvSpPr>
          <p:nvPr>
            <p:ph type="sldImg"/>
          </p:nvPr>
        </p:nvSpPr>
        <p:spPr>
          <a:ln/>
        </p:spPr>
      </p:sp>
      <p:sp>
        <p:nvSpPr>
          <p:cNvPr id="614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614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372234D-C903-4213-BA8B-FE9A2634CAAA}" type="slidenum">
              <a:rPr lang="de-DE" altLang="de-DE" smtClean="0"/>
              <a:pPr>
                <a:spcBef>
                  <a:spcPct val="0"/>
                </a:spcBef>
              </a:pPr>
              <a:t>1</a:t>
            </a:fld>
            <a:endParaRPr lang="de-DE" altLang="de-DE"/>
          </a:p>
        </p:txBody>
      </p:sp>
    </p:spTree>
    <p:extLst>
      <p:ext uri="{BB962C8B-B14F-4D97-AF65-F5344CB8AC3E}">
        <p14:creationId xmlns:p14="http://schemas.microsoft.com/office/powerpoint/2010/main" val="9773915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E86323-4A7F-4EDD-F945-5732AD0A3BA6}"/>
            </a:ext>
          </a:extLst>
        </p:cNvPr>
        <p:cNvGrpSpPr/>
        <p:nvPr/>
      </p:nvGrpSpPr>
      <p:grpSpPr>
        <a:xfrm>
          <a:off x="0" y="0"/>
          <a:ext cx="0" cy="0"/>
          <a:chOff x="0" y="0"/>
          <a:chExt cx="0" cy="0"/>
        </a:xfrm>
      </p:grpSpPr>
      <p:sp>
        <p:nvSpPr>
          <p:cNvPr id="18434" name="Folienbildplatzhalter 1">
            <a:extLst>
              <a:ext uri="{FF2B5EF4-FFF2-40B4-BE49-F238E27FC236}">
                <a16:creationId xmlns:a16="http://schemas.microsoft.com/office/drawing/2014/main" id="{3A3CD385-23DC-42B1-BD0C-A7AFFE01CA70}"/>
              </a:ext>
            </a:extLst>
          </p:cNvPr>
          <p:cNvSpPr>
            <a:spLocks noGrp="1" noRot="1" noChangeAspect="1" noTextEdit="1"/>
          </p:cNvSpPr>
          <p:nvPr>
            <p:ph type="sldImg"/>
          </p:nvPr>
        </p:nvSpPr>
        <p:spPr>
          <a:ln/>
        </p:spPr>
      </p:sp>
      <p:sp>
        <p:nvSpPr>
          <p:cNvPr id="18435" name="Notizenplatzhalter 2">
            <a:extLst>
              <a:ext uri="{FF2B5EF4-FFF2-40B4-BE49-F238E27FC236}">
                <a16:creationId xmlns:a16="http://schemas.microsoft.com/office/drawing/2014/main" id="{4014C09C-A33F-8F5E-4006-D75ADCFFFF5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8436" name="Foliennummernplatzhalter 3">
            <a:extLst>
              <a:ext uri="{FF2B5EF4-FFF2-40B4-BE49-F238E27FC236}">
                <a16:creationId xmlns:a16="http://schemas.microsoft.com/office/drawing/2014/main" id="{89AA9913-D953-8D0E-FB31-00470D7657C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2A2B3D8-08D7-4827-AA67-C3D333AA92AC}" type="slidenum">
              <a:rPr lang="de-DE" altLang="de-DE" smtClean="0"/>
              <a:pPr>
                <a:spcBef>
                  <a:spcPct val="0"/>
                </a:spcBef>
              </a:pPr>
              <a:t>10</a:t>
            </a:fld>
            <a:endParaRPr lang="de-DE" altLang="de-DE"/>
          </a:p>
        </p:txBody>
      </p:sp>
    </p:spTree>
    <p:extLst>
      <p:ext uri="{BB962C8B-B14F-4D97-AF65-F5344CB8AC3E}">
        <p14:creationId xmlns:p14="http://schemas.microsoft.com/office/powerpoint/2010/main" val="19418150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lienbildplatzhalter 1"/>
          <p:cNvSpPr>
            <a:spLocks noGrp="1" noRot="1" noChangeAspect="1" noTextEdit="1"/>
          </p:cNvSpPr>
          <p:nvPr>
            <p:ph type="sldImg"/>
          </p:nvPr>
        </p:nvSpPr>
        <p:spPr>
          <a:ln/>
        </p:spPr>
      </p:sp>
      <p:sp>
        <p:nvSpPr>
          <p:cNvPr id="1843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843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2A2B3D8-08D7-4827-AA67-C3D333AA92AC}" type="slidenum">
              <a:rPr lang="de-DE" altLang="de-DE" smtClean="0"/>
              <a:pPr>
                <a:spcBef>
                  <a:spcPct val="0"/>
                </a:spcBef>
              </a:pPr>
              <a:t>11</a:t>
            </a:fld>
            <a:endParaRPr lang="de-DE" altLang="de-DE"/>
          </a:p>
        </p:txBody>
      </p:sp>
    </p:spTree>
    <p:extLst>
      <p:ext uri="{BB962C8B-B14F-4D97-AF65-F5344CB8AC3E}">
        <p14:creationId xmlns:p14="http://schemas.microsoft.com/office/powerpoint/2010/main" val="4927669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09F648-6A17-4A56-5464-01AAB6745212}"/>
            </a:ext>
          </a:extLst>
        </p:cNvPr>
        <p:cNvGrpSpPr/>
        <p:nvPr/>
      </p:nvGrpSpPr>
      <p:grpSpPr>
        <a:xfrm>
          <a:off x="0" y="0"/>
          <a:ext cx="0" cy="0"/>
          <a:chOff x="0" y="0"/>
          <a:chExt cx="0" cy="0"/>
        </a:xfrm>
      </p:grpSpPr>
      <p:sp>
        <p:nvSpPr>
          <p:cNvPr id="18434" name="Folienbildplatzhalter 1">
            <a:extLst>
              <a:ext uri="{FF2B5EF4-FFF2-40B4-BE49-F238E27FC236}">
                <a16:creationId xmlns:a16="http://schemas.microsoft.com/office/drawing/2014/main" id="{7ACB61C4-EB64-42A2-3467-C4C368A42DF2}"/>
              </a:ext>
            </a:extLst>
          </p:cNvPr>
          <p:cNvSpPr>
            <a:spLocks noGrp="1" noRot="1" noChangeAspect="1" noTextEdit="1"/>
          </p:cNvSpPr>
          <p:nvPr>
            <p:ph type="sldImg"/>
          </p:nvPr>
        </p:nvSpPr>
        <p:spPr>
          <a:ln/>
        </p:spPr>
      </p:sp>
      <p:sp>
        <p:nvSpPr>
          <p:cNvPr id="18435" name="Notizenplatzhalter 2">
            <a:extLst>
              <a:ext uri="{FF2B5EF4-FFF2-40B4-BE49-F238E27FC236}">
                <a16:creationId xmlns:a16="http://schemas.microsoft.com/office/drawing/2014/main" id="{F17F17CF-D5E5-2D3C-8DA9-5F44EAAAF69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8436" name="Foliennummernplatzhalter 3">
            <a:extLst>
              <a:ext uri="{FF2B5EF4-FFF2-40B4-BE49-F238E27FC236}">
                <a16:creationId xmlns:a16="http://schemas.microsoft.com/office/drawing/2014/main" id="{CEC96739-505B-DE15-C06C-A80FAFEAC33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2A2B3D8-08D7-4827-AA67-C3D333AA92AC}" type="slidenum">
              <a:rPr lang="de-DE" altLang="de-DE" smtClean="0"/>
              <a:pPr>
                <a:spcBef>
                  <a:spcPct val="0"/>
                </a:spcBef>
              </a:pPr>
              <a:t>12</a:t>
            </a:fld>
            <a:endParaRPr lang="de-DE" altLang="de-DE"/>
          </a:p>
        </p:txBody>
      </p:sp>
    </p:spTree>
    <p:extLst>
      <p:ext uri="{BB962C8B-B14F-4D97-AF65-F5344CB8AC3E}">
        <p14:creationId xmlns:p14="http://schemas.microsoft.com/office/powerpoint/2010/main" val="35828278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95751-4AAD-3CB7-DC25-B6A4FF215110}"/>
            </a:ext>
          </a:extLst>
        </p:cNvPr>
        <p:cNvGrpSpPr/>
        <p:nvPr/>
      </p:nvGrpSpPr>
      <p:grpSpPr>
        <a:xfrm>
          <a:off x="0" y="0"/>
          <a:ext cx="0" cy="0"/>
          <a:chOff x="0" y="0"/>
          <a:chExt cx="0" cy="0"/>
        </a:xfrm>
      </p:grpSpPr>
      <p:sp>
        <p:nvSpPr>
          <p:cNvPr id="18434" name="Folienbildplatzhalter 1">
            <a:extLst>
              <a:ext uri="{FF2B5EF4-FFF2-40B4-BE49-F238E27FC236}">
                <a16:creationId xmlns:a16="http://schemas.microsoft.com/office/drawing/2014/main" id="{33AF6E3B-DC14-34E1-3032-6EC594F689AC}"/>
              </a:ext>
            </a:extLst>
          </p:cNvPr>
          <p:cNvSpPr>
            <a:spLocks noGrp="1" noRot="1" noChangeAspect="1" noTextEdit="1"/>
          </p:cNvSpPr>
          <p:nvPr>
            <p:ph type="sldImg"/>
          </p:nvPr>
        </p:nvSpPr>
        <p:spPr>
          <a:ln/>
        </p:spPr>
      </p:sp>
      <p:sp>
        <p:nvSpPr>
          <p:cNvPr id="18435" name="Notizenplatzhalter 2">
            <a:extLst>
              <a:ext uri="{FF2B5EF4-FFF2-40B4-BE49-F238E27FC236}">
                <a16:creationId xmlns:a16="http://schemas.microsoft.com/office/drawing/2014/main" id="{CC053DC6-0649-0072-98A8-90010391A63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8436" name="Foliennummernplatzhalter 3">
            <a:extLst>
              <a:ext uri="{FF2B5EF4-FFF2-40B4-BE49-F238E27FC236}">
                <a16:creationId xmlns:a16="http://schemas.microsoft.com/office/drawing/2014/main" id="{552722FE-413A-1220-0429-182A65AA36E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2A2B3D8-08D7-4827-AA67-C3D333AA92AC}" type="slidenum">
              <a:rPr lang="de-DE" altLang="de-DE" smtClean="0"/>
              <a:pPr>
                <a:spcBef>
                  <a:spcPct val="0"/>
                </a:spcBef>
              </a:pPr>
              <a:t>13</a:t>
            </a:fld>
            <a:endParaRPr lang="de-DE" altLang="de-DE"/>
          </a:p>
        </p:txBody>
      </p:sp>
    </p:spTree>
    <p:extLst>
      <p:ext uri="{BB962C8B-B14F-4D97-AF65-F5344CB8AC3E}">
        <p14:creationId xmlns:p14="http://schemas.microsoft.com/office/powerpoint/2010/main" val="25852455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95DAD-DB7C-A375-92A6-C87E58FB2E66}"/>
            </a:ext>
          </a:extLst>
        </p:cNvPr>
        <p:cNvGrpSpPr/>
        <p:nvPr/>
      </p:nvGrpSpPr>
      <p:grpSpPr>
        <a:xfrm>
          <a:off x="0" y="0"/>
          <a:ext cx="0" cy="0"/>
          <a:chOff x="0" y="0"/>
          <a:chExt cx="0" cy="0"/>
        </a:xfrm>
      </p:grpSpPr>
      <p:sp>
        <p:nvSpPr>
          <p:cNvPr id="18434" name="Folienbildplatzhalter 1">
            <a:extLst>
              <a:ext uri="{FF2B5EF4-FFF2-40B4-BE49-F238E27FC236}">
                <a16:creationId xmlns:a16="http://schemas.microsoft.com/office/drawing/2014/main" id="{F47E5F1E-FAED-28ED-3498-DB7ABBBB59B6}"/>
              </a:ext>
            </a:extLst>
          </p:cNvPr>
          <p:cNvSpPr>
            <a:spLocks noGrp="1" noRot="1" noChangeAspect="1" noTextEdit="1"/>
          </p:cNvSpPr>
          <p:nvPr>
            <p:ph type="sldImg"/>
          </p:nvPr>
        </p:nvSpPr>
        <p:spPr>
          <a:ln/>
        </p:spPr>
      </p:sp>
      <p:sp>
        <p:nvSpPr>
          <p:cNvPr id="18435" name="Notizenplatzhalter 2">
            <a:extLst>
              <a:ext uri="{FF2B5EF4-FFF2-40B4-BE49-F238E27FC236}">
                <a16:creationId xmlns:a16="http://schemas.microsoft.com/office/drawing/2014/main" id="{AD6D366F-EFA2-EFD6-998D-94EAE34A205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8436" name="Foliennummernplatzhalter 3">
            <a:extLst>
              <a:ext uri="{FF2B5EF4-FFF2-40B4-BE49-F238E27FC236}">
                <a16:creationId xmlns:a16="http://schemas.microsoft.com/office/drawing/2014/main" id="{97EE4ECA-8336-9191-1F48-0CF475030C2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2A2B3D8-08D7-4827-AA67-C3D333AA92AC}" type="slidenum">
              <a:rPr lang="de-DE" altLang="de-DE" smtClean="0"/>
              <a:pPr>
                <a:spcBef>
                  <a:spcPct val="0"/>
                </a:spcBef>
              </a:pPr>
              <a:t>14</a:t>
            </a:fld>
            <a:endParaRPr lang="de-DE" altLang="de-DE"/>
          </a:p>
        </p:txBody>
      </p:sp>
    </p:spTree>
    <p:extLst>
      <p:ext uri="{BB962C8B-B14F-4D97-AF65-F5344CB8AC3E}">
        <p14:creationId xmlns:p14="http://schemas.microsoft.com/office/powerpoint/2010/main" val="42543024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lienbildplatzhalter 1"/>
          <p:cNvSpPr>
            <a:spLocks noGrp="1" noRot="1" noChangeAspect="1" noTextEdit="1"/>
          </p:cNvSpPr>
          <p:nvPr>
            <p:ph type="sldImg"/>
          </p:nvPr>
        </p:nvSpPr>
        <p:spPr>
          <a:ln/>
        </p:spPr>
      </p:sp>
      <p:sp>
        <p:nvSpPr>
          <p:cNvPr id="1843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843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2A2B3D8-08D7-4827-AA67-C3D333AA92AC}" type="slidenum">
              <a:rPr lang="de-DE" altLang="de-DE" smtClean="0"/>
              <a:pPr>
                <a:spcBef>
                  <a:spcPct val="0"/>
                </a:spcBef>
              </a:pPr>
              <a:t>15</a:t>
            </a:fld>
            <a:endParaRPr lang="de-DE" altLang="de-DE"/>
          </a:p>
        </p:txBody>
      </p:sp>
    </p:spTree>
    <p:extLst>
      <p:ext uri="{BB962C8B-B14F-4D97-AF65-F5344CB8AC3E}">
        <p14:creationId xmlns:p14="http://schemas.microsoft.com/office/powerpoint/2010/main" val="465403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E3204-9BC4-5B7D-1C73-E2DCE4463B6D}"/>
            </a:ext>
          </a:extLst>
        </p:cNvPr>
        <p:cNvGrpSpPr/>
        <p:nvPr/>
      </p:nvGrpSpPr>
      <p:grpSpPr>
        <a:xfrm>
          <a:off x="0" y="0"/>
          <a:ext cx="0" cy="0"/>
          <a:chOff x="0" y="0"/>
          <a:chExt cx="0" cy="0"/>
        </a:xfrm>
      </p:grpSpPr>
      <p:sp>
        <p:nvSpPr>
          <p:cNvPr id="8194" name="Folienbildplatzhalter 1">
            <a:extLst>
              <a:ext uri="{FF2B5EF4-FFF2-40B4-BE49-F238E27FC236}">
                <a16:creationId xmlns:a16="http://schemas.microsoft.com/office/drawing/2014/main" id="{8146B216-6D4E-B0DF-04A0-AB76FF602D37}"/>
              </a:ext>
            </a:extLst>
          </p:cNvPr>
          <p:cNvSpPr>
            <a:spLocks noGrp="1" noRot="1" noChangeAspect="1" noTextEdit="1"/>
          </p:cNvSpPr>
          <p:nvPr>
            <p:ph type="sldImg"/>
          </p:nvPr>
        </p:nvSpPr>
        <p:spPr>
          <a:ln/>
        </p:spPr>
      </p:sp>
      <p:sp>
        <p:nvSpPr>
          <p:cNvPr id="8195" name="Notizenplatzhalter 2">
            <a:extLst>
              <a:ext uri="{FF2B5EF4-FFF2-40B4-BE49-F238E27FC236}">
                <a16:creationId xmlns:a16="http://schemas.microsoft.com/office/drawing/2014/main" id="{B315BD44-1757-7A94-D8F4-250C7149D4C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8196" name="Foliennummernplatzhalter 3">
            <a:extLst>
              <a:ext uri="{FF2B5EF4-FFF2-40B4-BE49-F238E27FC236}">
                <a16:creationId xmlns:a16="http://schemas.microsoft.com/office/drawing/2014/main" id="{6DCF5D78-43F7-44B2-5359-7466EBAB4F0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57DD0C3-135E-42A9-B1A5-43FA3C1820D6}" type="slidenum">
              <a:rPr lang="de-DE" altLang="de-DE" smtClean="0"/>
              <a:pPr>
                <a:spcBef>
                  <a:spcPct val="0"/>
                </a:spcBef>
              </a:pPr>
              <a:t>16</a:t>
            </a:fld>
            <a:endParaRPr lang="de-DE" altLang="de-DE"/>
          </a:p>
        </p:txBody>
      </p:sp>
    </p:spTree>
    <p:extLst>
      <p:ext uri="{BB962C8B-B14F-4D97-AF65-F5344CB8AC3E}">
        <p14:creationId xmlns:p14="http://schemas.microsoft.com/office/powerpoint/2010/main" val="11156026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FDC92-9315-6FDA-7B40-BE32B7FF6C63}"/>
            </a:ext>
          </a:extLst>
        </p:cNvPr>
        <p:cNvGrpSpPr/>
        <p:nvPr/>
      </p:nvGrpSpPr>
      <p:grpSpPr>
        <a:xfrm>
          <a:off x="0" y="0"/>
          <a:ext cx="0" cy="0"/>
          <a:chOff x="0" y="0"/>
          <a:chExt cx="0" cy="0"/>
        </a:xfrm>
      </p:grpSpPr>
      <p:sp>
        <p:nvSpPr>
          <p:cNvPr id="10242" name="Folienbildplatzhalter 1">
            <a:extLst>
              <a:ext uri="{FF2B5EF4-FFF2-40B4-BE49-F238E27FC236}">
                <a16:creationId xmlns:a16="http://schemas.microsoft.com/office/drawing/2014/main" id="{7A5666C5-3273-875A-682B-59436210F505}"/>
              </a:ext>
            </a:extLst>
          </p:cNvPr>
          <p:cNvSpPr>
            <a:spLocks noGrp="1" noRot="1" noChangeAspect="1" noTextEdit="1"/>
          </p:cNvSpPr>
          <p:nvPr>
            <p:ph type="sldImg"/>
          </p:nvPr>
        </p:nvSpPr>
        <p:spPr>
          <a:ln/>
        </p:spPr>
      </p:sp>
      <p:sp>
        <p:nvSpPr>
          <p:cNvPr id="10243" name="Notizenplatzhalter 2">
            <a:extLst>
              <a:ext uri="{FF2B5EF4-FFF2-40B4-BE49-F238E27FC236}">
                <a16:creationId xmlns:a16="http://schemas.microsoft.com/office/drawing/2014/main" id="{90039D12-8293-4879-7E97-ED375DABE78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0244" name="Foliennummernplatzhalter 3">
            <a:extLst>
              <a:ext uri="{FF2B5EF4-FFF2-40B4-BE49-F238E27FC236}">
                <a16:creationId xmlns:a16="http://schemas.microsoft.com/office/drawing/2014/main" id="{F996230C-B6EB-639B-FD87-A1506364945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55BE4C8-F03E-482B-A02A-EB9657387BB1}" type="slidenum">
              <a:rPr lang="de-DE" altLang="de-DE" smtClean="0"/>
              <a:pPr>
                <a:spcBef>
                  <a:spcPct val="0"/>
                </a:spcBef>
              </a:pPr>
              <a:t>17</a:t>
            </a:fld>
            <a:endParaRPr lang="de-DE" altLang="de-DE"/>
          </a:p>
        </p:txBody>
      </p:sp>
    </p:spTree>
    <p:extLst>
      <p:ext uri="{BB962C8B-B14F-4D97-AF65-F5344CB8AC3E}">
        <p14:creationId xmlns:p14="http://schemas.microsoft.com/office/powerpoint/2010/main" val="26750818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943952-1A00-E194-F8DD-5492EC6ACFED}"/>
            </a:ext>
          </a:extLst>
        </p:cNvPr>
        <p:cNvGrpSpPr/>
        <p:nvPr/>
      </p:nvGrpSpPr>
      <p:grpSpPr>
        <a:xfrm>
          <a:off x="0" y="0"/>
          <a:ext cx="0" cy="0"/>
          <a:chOff x="0" y="0"/>
          <a:chExt cx="0" cy="0"/>
        </a:xfrm>
      </p:grpSpPr>
      <p:sp>
        <p:nvSpPr>
          <p:cNvPr id="10242" name="Folienbildplatzhalter 1">
            <a:extLst>
              <a:ext uri="{FF2B5EF4-FFF2-40B4-BE49-F238E27FC236}">
                <a16:creationId xmlns:a16="http://schemas.microsoft.com/office/drawing/2014/main" id="{5644B68D-AF18-1CC4-4CC5-ABBEEBF965AA}"/>
              </a:ext>
            </a:extLst>
          </p:cNvPr>
          <p:cNvSpPr>
            <a:spLocks noGrp="1" noRot="1" noChangeAspect="1" noTextEdit="1"/>
          </p:cNvSpPr>
          <p:nvPr>
            <p:ph type="sldImg"/>
          </p:nvPr>
        </p:nvSpPr>
        <p:spPr>
          <a:ln/>
        </p:spPr>
      </p:sp>
      <p:sp>
        <p:nvSpPr>
          <p:cNvPr id="10243" name="Notizenplatzhalter 2">
            <a:extLst>
              <a:ext uri="{FF2B5EF4-FFF2-40B4-BE49-F238E27FC236}">
                <a16:creationId xmlns:a16="http://schemas.microsoft.com/office/drawing/2014/main" id="{B6972C58-B157-AD5F-61BF-9D13D582D7A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0244" name="Foliennummernplatzhalter 3">
            <a:extLst>
              <a:ext uri="{FF2B5EF4-FFF2-40B4-BE49-F238E27FC236}">
                <a16:creationId xmlns:a16="http://schemas.microsoft.com/office/drawing/2014/main" id="{8E9122F6-8631-42F9-34FF-3808CD90E9F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55BE4C8-F03E-482B-A02A-EB9657387BB1}" type="slidenum">
              <a:rPr lang="de-DE" altLang="de-DE" smtClean="0"/>
              <a:pPr>
                <a:spcBef>
                  <a:spcPct val="0"/>
                </a:spcBef>
              </a:pPr>
              <a:t>18</a:t>
            </a:fld>
            <a:endParaRPr lang="de-DE" altLang="de-DE"/>
          </a:p>
        </p:txBody>
      </p:sp>
    </p:spTree>
    <p:extLst>
      <p:ext uri="{BB962C8B-B14F-4D97-AF65-F5344CB8AC3E}">
        <p14:creationId xmlns:p14="http://schemas.microsoft.com/office/powerpoint/2010/main" val="29615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lienbildplatzhalter 1"/>
          <p:cNvSpPr>
            <a:spLocks noGrp="1" noRot="1" noChangeAspect="1" noTextEdit="1"/>
          </p:cNvSpPr>
          <p:nvPr>
            <p:ph type="sldImg"/>
          </p:nvPr>
        </p:nvSpPr>
        <p:spPr>
          <a:ln/>
        </p:spPr>
      </p:sp>
      <p:sp>
        <p:nvSpPr>
          <p:cNvPr id="1024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024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55BE4C8-F03E-482B-A02A-EB9657387BB1}" type="slidenum">
              <a:rPr lang="de-DE" altLang="de-DE" smtClean="0"/>
              <a:pPr>
                <a:spcBef>
                  <a:spcPct val="0"/>
                </a:spcBef>
              </a:pPr>
              <a:t>19</a:t>
            </a:fld>
            <a:endParaRPr lang="de-DE" altLang="de-DE"/>
          </a:p>
        </p:txBody>
      </p:sp>
    </p:spTree>
    <p:extLst>
      <p:ext uri="{BB962C8B-B14F-4D97-AF65-F5344CB8AC3E}">
        <p14:creationId xmlns:p14="http://schemas.microsoft.com/office/powerpoint/2010/main" val="23944320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lienbildplatzhalter 1"/>
          <p:cNvSpPr>
            <a:spLocks noGrp="1" noRot="1" noChangeAspect="1" noTextEdit="1"/>
          </p:cNvSpPr>
          <p:nvPr>
            <p:ph type="sldImg"/>
          </p:nvPr>
        </p:nvSpPr>
        <p:spPr>
          <a:ln/>
        </p:spPr>
      </p:sp>
      <p:sp>
        <p:nvSpPr>
          <p:cNvPr id="819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819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57DD0C3-135E-42A9-B1A5-43FA3C1820D6}" type="slidenum">
              <a:rPr lang="de-DE" altLang="de-DE" smtClean="0"/>
              <a:pPr>
                <a:spcBef>
                  <a:spcPct val="0"/>
                </a:spcBef>
              </a:pPr>
              <a:t>2</a:t>
            </a:fld>
            <a:endParaRPr lang="de-DE" altLang="de-DE"/>
          </a:p>
        </p:txBody>
      </p:sp>
    </p:spTree>
    <p:extLst>
      <p:ext uri="{BB962C8B-B14F-4D97-AF65-F5344CB8AC3E}">
        <p14:creationId xmlns:p14="http://schemas.microsoft.com/office/powerpoint/2010/main" val="33379459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lienbildplatzhalter 1"/>
          <p:cNvSpPr>
            <a:spLocks noGrp="1" noRot="1" noChangeAspect="1" noTextEdit="1"/>
          </p:cNvSpPr>
          <p:nvPr>
            <p:ph type="sldImg"/>
          </p:nvPr>
        </p:nvSpPr>
        <p:spPr>
          <a:ln/>
        </p:spPr>
      </p:sp>
      <p:sp>
        <p:nvSpPr>
          <p:cNvPr id="1024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024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55BE4C8-F03E-482B-A02A-EB9657387BB1}" type="slidenum">
              <a:rPr lang="de-DE" altLang="de-DE" smtClean="0"/>
              <a:pPr>
                <a:spcBef>
                  <a:spcPct val="0"/>
                </a:spcBef>
              </a:pPr>
              <a:t>20</a:t>
            </a:fld>
            <a:endParaRPr lang="de-DE" altLang="de-DE"/>
          </a:p>
        </p:txBody>
      </p:sp>
    </p:spTree>
    <p:extLst>
      <p:ext uri="{BB962C8B-B14F-4D97-AF65-F5344CB8AC3E}">
        <p14:creationId xmlns:p14="http://schemas.microsoft.com/office/powerpoint/2010/main" val="12859062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DB4B81-25F8-15B5-4CB8-1A3A03C64A09}"/>
            </a:ext>
          </a:extLst>
        </p:cNvPr>
        <p:cNvGrpSpPr/>
        <p:nvPr/>
      </p:nvGrpSpPr>
      <p:grpSpPr>
        <a:xfrm>
          <a:off x="0" y="0"/>
          <a:ext cx="0" cy="0"/>
          <a:chOff x="0" y="0"/>
          <a:chExt cx="0" cy="0"/>
        </a:xfrm>
      </p:grpSpPr>
      <p:sp>
        <p:nvSpPr>
          <p:cNvPr id="10242" name="Folienbildplatzhalter 1">
            <a:extLst>
              <a:ext uri="{FF2B5EF4-FFF2-40B4-BE49-F238E27FC236}">
                <a16:creationId xmlns:a16="http://schemas.microsoft.com/office/drawing/2014/main" id="{0E3A5402-9918-880D-0757-C424F62BF385}"/>
              </a:ext>
            </a:extLst>
          </p:cNvPr>
          <p:cNvSpPr>
            <a:spLocks noGrp="1" noRot="1" noChangeAspect="1" noTextEdit="1"/>
          </p:cNvSpPr>
          <p:nvPr>
            <p:ph type="sldImg"/>
          </p:nvPr>
        </p:nvSpPr>
        <p:spPr>
          <a:ln/>
        </p:spPr>
      </p:sp>
      <p:sp>
        <p:nvSpPr>
          <p:cNvPr id="10243" name="Notizenplatzhalter 2">
            <a:extLst>
              <a:ext uri="{FF2B5EF4-FFF2-40B4-BE49-F238E27FC236}">
                <a16:creationId xmlns:a16="http://schemas.microsoft.com/office/drawing/2014/main" id="{1B299833-8276-656A-D9AE-917B232846B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0244" name="Foliennummernplatzhalter 3">
            <a:extLst>
              <a:ext uri="{FF2B5EF4-FFF2-40B4-BE49-F238E27FC236}">
                <a16:creationId xmlns:a16="http://schemas.microsoft.com/office/drawing/2014/main" id="{60B1999B-A223-F333-A96F-4E3D6FD28ED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55BE4C8-F03E-482B-A02A-EB9657387BB1}" type="slidenum">
              <a:rPr lang="de-DE" altLang="de-DE" smtClean="0"/>
              <a:pPr>
                <a:spcBef>
                  <a:spcPct val="0"/>
                </a:spcBef>
              </a:pPr>
              <a:t>21</a:t>
            </a:fld>
            <a:endParaRPr lang="de-DE" altLang="de-DE"/>
          </a:p>
        </p:txBody>
      </p:sp>
    </p:spTree>
    <p:extLst>
      <p:ext uri="{BB962C8B-B14F-4D97-AF65-F5344CB8AC3E}">
        <p14:creationId xmlns:p14="http://schemas.microsoft.com/office/powerpoint/2010/main" val="13623742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0E5673-3831-6EF9-90D9-29B182A28581}"/>
            </a:ext>
          </a:extLst>
        </p:cNvPr>
        <p:cNvGrpSpPr/>
        <p:nvPr/>
      </p:nvGrpSpPr>
      <p:grpSpPr>
        <a:xfrm>
          <a:off x="0" y="0"/>
          <a:ext cx="0" cy="0"/>
          <a:chOff x="0" y="0"/>
          <a:chExt cx="0" cy="0"/>
        </a:xfrm>
      </p:grpSpPr>
      <p:sp>
        <p:nvSpPr>
          <p:cNvPr id="10242" name="Folienbildplatzhalter 1">
            <a:extLst>
              <a:ext uri="{FF2B5EF4-FFF2-40B4-BE49-F238E27FC236}">
                <a16:creationId xmlns:a16="http://schemas.microsoft.com/office/drawing/2014/main" id="{7874C710-A123-CBD5-55E6-AA328C049E66}"/>
              </a:ext>
            </a:extLst>
          </p:cNvPr>
          <p:cNvSpPr>
            <a:spLocks noGrp="1" noRot="1" noChangeAspect="1" noTextEdit="1"/>
          </p:cNvSpPr>
          <p:nvPr>
            <p:ph type="sldImg"/>
          </p:nvPr>
        </p:nvSpPr>
        <p:spPr>
          <a:ln/>
        </p:spPr>
      </p:sp>
      <p:sp>
        <p:nvSpPr>
          <p:cNvPr id="10243" name="Notizenplatzhalter 2">
            <a:extLst>
              <a:ext uri="{FF2B5EF4-FFF2-40B4-BE49-F238E27FC236}">
                <a16:creationId xmlns:a16="http://schemas.microsoft.com/office/drawing/2014/main" id="{14188746-F9F5-33B6-FE59-1023DA1968E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0244" name="Foliennummernplatzhalter 3">
            <a:extLst>
              <a:ext uri="{FF2B5EF4-FFF2-40B4-BE49-F238E27FC236}">
                <a16:creationId xmlns:a16="http://schemas.microsoft.com/office/drawing/2014/main" id="{620CB5F7-4AF4-4B88-B75E-DF32CF8F4C0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55BE4C8-F03E-482B-A02A-EB9657387BB1}" type="slidenum">
              <a:rPr lang="de-DE" altLang="de-DE" smtClean="0"/>
              <a:pPr>
                <a:spcBef>
                  <a:spcPct val="0"/>
                </a:spcBef>
              </a:pPr>
              <a:t>22</a:t>
            </a:fld>
            <a:endParaRPr lang="de-DE" altLang="de-DE"/>
          </a:p>
        </p:txBody>
      </p:sp>
    </p:spTree>
    <p:extLst>
      <p:ext uri="{BB962C8B-B14F-4D97-AF65-F5344CB8AC3E}">
        <p14:creationId xmlns:p14="http://schemas.microsoft.com/office/powerpoint/2010/main" val="19434782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7820E4-583E-7AA7-E4A7-DDA7C23A3EE1}"/>
            </a:ext>
          </a:extLst>
        </p:cNvPr>
        <p:cNvGrpSpPr/>
        <p:nvPr/>
      </p:nvGrpSpPr>
      <p:grpSpPr>
        <a:xfrm>
          <a:off x="0" y="0"/>
          <a:ext cx="0" cy="0"/>
          <a:chOff x="0" y="0"/>
          <a:chExt cx="0" cy="0"/>
        </a:xfrm>
      </p:grpSpPr>
      <p:sp>
        <p:nvSpPr>
          <p:cNvPr id="8194" name="Folienbildplatzhalter 1">
            <a:extLst>
              <a:ext uri="{FF2B5EF4-FFF2-40B4-BE49-F238E27FC236}">
                <a16:creationId xmlns:a16="http://schemas.microsoft.com/office/drawing/2014/main" id="{53A72BA1-6AE8-D7E2-287A-F8CD21B33FEE}"/>
              </a:ext>
            </a:extLst>
          </p:cNvPr>
          <p:cNvSpPr>
            <a:spLocks noGrp="1" noRot="1" noChangeAspect="1" noTextEdit="1"/>
          </p:cNvSpPr>
          <p:nvPr>
            <p:ph type="sldImg"/>
          </p:nvPr>
        </p:nvSpPr>
        <p:spPr>
          <a:ln/>
        </p:spPr>
      </p:sp>
      <p:sp>
        <p:nvSpPr>
          <p:cNvPr id="8195" name="Notizenplatzhalter 2">
            <a:extLst>
              <a:ext uri="{FF2B5EF4-FFF2-40B4-BE49-F238E27FC236}">
                <a16:creationId xmlns:a16="http://schemas.microsoft.com/office/drawing/2014/main" id="{34077230-D819-8B96-F14E-27F3FC3BD28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8196" name="Foliennummernplatzhalter 3">
            <a:extLst>
              <a:ext uri="{FF2B5EF4-FFF2-40B4-BE49-F238E27FC236}">
                <a16:creationId xmlns:a16="http://schemas.microsoft.com/office/drawing/2014/main" id="{1D51E733-6318-C05C-4671-EDDA481FF07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57DD0C3-135E-42A9-B1A5-43FA3C1820D6}" type="slidenum">
              <a:rPr lang="de-DE" altLang="de-DE" smtClean="0"/>
              <a:pPr>
                <a:spcBef>
                  <a:spcPct val="0"/>
                </a:spcBef>
              </a:pPr>
              <a:t>23</a:t>
            </a:fld>
            <a:endParaRPr lang="de-DE" altLang="de-DE"/>
          </a:p>
        </p:txBody>
      </p:sp>
    </p:spTree>
    <p:extLst>
      <p:ext uri="{BB962C8B-B14F-4D97-AF65-F5344CB8AC3E}">
        <p14:creationId xmlns:p14="http://schemas.microsoft.com/office/powerpoint/2010/main" val="35829219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lienbildplatzhalter 1"/>
          <p:cNvSpPr>
            <a:spLocks noGrp="1" noRot="1" noChangeAspect="1" noTextEdit="1"/>
          </p:cNvSpPr>
          <p:nvPr>
            <p:ph type="sldImg"/>
          </p:nvPr>
        </p:nvSpPr>
        <p:spPr>
          <a:ln/>
        </p:spPr>
      </p:sp>
      <p:sp>
        <p:nvSpPr>
          <p:cNvPr id="1229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229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CDD1C2E-CC0D-4882-8ACD-91F611E6715D}" type="slidenum">
              <a:rPr lang="de-DE" altLang="de-DE" smtClean="0"/>
              <a:pPr>
                <a:spcBef>
                  <a:spcPct val="0"/>
                </a:spcBef>
              </a:pPr>
              <a:t>24</a:t>
            </a:fld>
            <a:endParaRPr lang="de-DE" altLang="de-DE"/>
          </a:p>
        </p:txBody>
      </p:sp>
    </p:spTree>
    <p:extLst>
      <p:ext uri="{BB962C8B-B14F-4D97-AF65-F5344CB8AC3E}">
        <p14:creationId xmlns:p14="http://schemas.microsoft.com/office/powerpoint/2010/main" val="16945204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5B930-4C17-48DA-F4F9-5801A880984A}"/>
            </a:ext>
          </a:extLst>
        </p:cNvPr>
        <p:cNvGrpSpPr/>
        <p:nvPr/>
      </p:nvGrpSpPr>
      <p:grpSpPr>
        <a:xfrm>
          <a:off x="0" y="0"/>
          <a:ext cx="0" cy="0"/>
          <a:chOff x="0" y="0"/>
          <a:chExt cx="0" cy="0"/>
        </a:xfrm>
      </p:grpSpPr>
      <p:sp>
        <p:nvSpPr>
          <p:cNvPr id="12290" name="Folienbildplatzhalter 1">
            <a:extLst>
              <a:ext uri="{FF2B5EF4-FFF2-40B4-BE49-F238E27FC236}">
                <a16:creationId xmlns:a16="http://schemas.microsoft.com/office/drawing/2014/main" id="{C4702B90-E3D0-EA57-D2DF-F5F1761F9BE6}"/>
              </a:ext>
            </a:extLst>
          </p:cNvPr>
          <p:cNvSpPr>
            <a:spLocks noGrp="1" noRot="1" noChangeAspect="1" noTextEdit="1"/>
          </p:cNvSpPr>
          <p:nvPr>
            <p:ph type="sldImg"/>
          </p:nvPr>
        </p:nvSpPr>
        <p:spPr>
          <a:ln/>
        </p:spPr>
      </p:sp>
      <p:sp>
        <p:nvSpPr>
          <p:cNvPr id="12291" name="Notizenplatzhalter 2">
            <a:extLst>
              <a:ext uri="{FF2B5EF4-FFF2-40B4-BE49-F238E27FC236}">
                <a16:creationId xmlns:a16="http://schemas.microsoft.com/office/drawing/2014/main" id="{CC37D7E4-A084-DB05-43AC-4E95F20151C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2292" name="Foliennummernplatzhalter 3">
            <a:extLst>
              <a:ext uri="{FF2B5EF4-FFF2-40B4-BE49-F238E27FC236}">
                <a16:creationId xmlns:a16="http://schemas.microsoft.com/office/drawing/2014/main" id="{2E642EA6-846A-7F11-4254-B3EE2DD95EA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CDD1C2E-CC0D-4882-8ACD-91F611E6715D}" type="slidenum">
              <a:rPr lang="de-DE" altLang="de-DE" smtClean="0"/>
              <a:pPr>
                <a:spcBef>
                  <a:spcPct val="0"/>
                </a:spcBef>
              </a:pPr>
              <a:t>25</a:t>
            </a:fld>
            <a:endParaRPr lang="de-DE" altLang="de-DE"/>
          </a:p>
        </p:txBody>
      </p:sp>
    </p:spTree>
    <p:extLst>
      <p:ext uri="{BB962C8B-B14F-4D97-AF65-F5344CB8AC3E}">
        <p14:creationId xmlns:p14="http://schemas.microsoft.com/office/powerpoint/2010/main" val="2376260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EECA5-6046-42F3-A5F4-6F001D79633C}"/>
            </a:ext>
          </a:extLst>
        </p:cNvPr>
        <p:cNvGrpSpPr/>
        <p:nvPr/>
      </p:nvGrpSpPr>
      <p:grpSpPr>
        <a:xfrm>
          <a:off x="0" y="0"/>
          <a:ext cx="0" cy="0"/>
          <a:chOff x="0" y="0"/>
          <a:chExt cx="0" cy="0"/>
        </a:xfrm>
      </p:grpSpPr>
      <p:sp>
        <p:nvSpPr>
          <p:cNvPr id="12290" name="Folienbildplatzhalter 1">
            <a:extLst>
              <a:ext uri="{FF2B5EF4-FFF2-40B4-BE49-F238E27FC236}">
                <a16:creationId xmlns:a16="http://schemas.microsoft.com/office/drawing/2014/main" id="{E8E9E26E-FE0A-8AA5-5189-396C4221562E}"/>
              </a:ext>
            </a:extLst>
          </p:cNvPr>
          <p:cNvSpPr>
            <a:spLocks noGrp="1" noRot="1" noChangeAspect="1" noTextEdit="1"/>
          </p:cNvSpPr>
          <p:nvPr>
            <p:ph type="sldImg"/>
          </p:nvPr>
        </p:nvSpPr>
        <p:spPr>
          <a:ln/>
        </p:spPr>
      </p:sp>
      <p:sp>
        <p:nvSpPr>
          <p:cNvPr id="12291" name="Notizenplatzhalter 2">
            <a:extLst>
              <a:ext uri="{FF2B5EF4-FFF2-40B4-BE49-F238E27FC236}">
                <a16:creationId xmlns:a16="http://schemas.microsoft.com/office/drawing/2014/main" id="{F647FA8C-CC06-A97B-ABEE-AFA18513938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2292" name="Foliennummernplatzhalter 3">
            <a:extLst>
              <a:ext uri="{FF2B5EF4-FFF2-40B4-BE49-F238E27FC236}">
                <a16:creationId xmlns:a16="http://schemas.microsoft.com/office/drawing/2014/main" id="{3EED2F48-BC05-86D8-68DD-397AC8660A2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CDD1C2E-CC0D-4882-8ACD-91F611E6715D}" type="slidenum">
              <a:rPr lang="de-DE" altLang="de-DE" smtClean="0"/>
              <a:pPr>
                <a:spcBef>
                  <a:spcPct val="0"/>
                </a:spcBef>
              </a:pPr>
              <a:t>26</a:t>
            </a:fld>
            <a:endParaRPr lang="de-DE" altLang="de-DE"/>
          </a:p>
        </p:txBody>
      </p:sp>
    </p:spTree>
    <p:extLst>
      <p:ext uri="{BB962C8B-B14F-4D97-AF65-F5344CB8AC3E}">
        <p14:creationId xmlns:p14="http://schemas.microsoft.com/office/powerpoint/2010/main" val="42513069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FAA8DC-ED2A-CC5B-CD6F-22E0D8E1502A}"/>
            </a:ext>
          </a:extLst>
        </p:cNvPr>
        <p:cNvGrpSpPr/>
        <p:nvPr/>
      </p:nvGrpSpPr>
      <p:grpSpPr>
        <a:xfrm>
          <a:off x="0" y="0"/>
          <a:ext cx="0" cy="0"/>
          <a:chOff x="0" y="0"/>
          <a:chExt cx="0" cy="0"/>
        </a:xfrm>
      </p:grpSpPr>
      <p:sp>
        <p:nvSpPr>
          <p:cNvPr id="8194" name="Folienbildplatzhalter 1">
            <a:extLst>
              <a:ext uri="{FF2B5EF4-FFF2-40B4-BE49-F238E27FC236}">
                <a16:creationId xmlns:a16="http://schemas.microsoft.com/office/drawing/2014/main" id="{CCB771C2-57A9-7806-745E-CC944EC6C6DB}"/>
              </a:ext>
            </a:extLst>
          </p:cNvPr>
          <p:cNvSpPr>
            <a:spLocks noGrp="1" noRot="1" noChangeAspect="1" noTextEdit="1"/>
          </p:cNvSpPr>
          <p:nvPr>
            <p:ph type="sldImg"/>
          </p:nvPr>
        </p:nvSpPr>
        <p:spPr>
          <a:ln/>
        </p:spPr>
      </p:sp>
      <p:sp>
        <p:nvSpPr>
          <p:cNvPr id="8195" name="Notizenplatzhalter 2">
            <a:extLst>
              <a:ext uri="{FF2B5EF4-FFF2-40B4-BE49-F238E27FC236}">
                <a16:creationId xmlns:a16="http://schemas.microsoft.com/office/drawing/2014/main" id="{1F8E5FBA-4290-58D1-420D-6F2D5472336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8196" name="Foliennummernplatzhalter 3">
            <a:extLst>
              <a:ext uri="{FF2B5EF4-FFF2-40B4-BE49-F238E27FC236}">
                <a16:creationId xmlns:a16="http://schemas.microsoft.com/office/drawing/2014/main" id="{4C44A7EA-99B8-2073-B17A-DCF1FB14336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57DD0C3-135E-42A9-B1A5-43FA3C1820D6}" type="slidenum">
              <a:rPr lang="de-DE" altLang="de-DE" smtClean="0"/>
              <a:pPr>
                <a:spcBef>
                  <a:spcPct val="0"/>
                </a:spcBef>
              </a:pPr>
              <a:t>27</a:t>
            </a:fld>
            <a:endParaRPr lang="de-DE" altLang="de-DE"/>
          </a:p>
        </p:txBody>
      </p:sp>
    </p:spTree>
    <p:extLst>
      <p:ext uri="{BB962C8B-B14F-4D97-AF65-F5344CB8AC3E}">
        <p14:creationId xmlns:p14="http://schemas.microsoft.com/office/powerpoint/2010/main" val="19184203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65068B-F36C-E51A-AFBF-3CCE014D5042}"/>
            </a:ext>
          </a:extLst>
        </p:cNvPr>
        <p:cNvGrpSpPr/>
        <p:nvPr/>
      </p:nvGrpSpPr>
      <p:grpSpPr>
        <a:xfrm>
          <a:off x="0" y="0"/>
          <a:ext cx="0" cy="0"/>
          <a:chOff x="0" y="0"/>
          <a:chExt cx="0" cy="0"/>
        </a:xfrm>
      </p:grpSpPr>
      <p:sp>
        <p:nvSpPr>
          <p:cNvPr id="8194" name="Folienbildplatzhalter 1">
            <a:extLst>
              <a:ext uri="{FF2B5EF4-FFF2-40B4-BE49-F238E27FC236}">
                <a16:creationId xmlns:a16="http://schemas.microsoft.com/office/drawing/2014/main" id="{CF04B899-B2CC-F5EE-9164-669419E13DA8}"/>
              </a:ext>
            </a:extLst>
          </p:cNvPr>
          <p:cNvSpPr>
            <a:spLocks noGrp="1" noRot="1" noChangeAspect="1" noTextEdit="1"/>
          </p:cNvSpPr>
          <p:nvPr>
            <p:ph type="sldImg"/>
          </p:nvPr>
        </p:nvSpPr>
        <p:spPr>
          <a:ln/>
        </p:spPr>
      </p:sp>
      <p:sp>
        <p:nvSpPr>
          <p:cNvPr id="8195" name="Notizenplatzhalter 2">
            <a:extLst>
              <a:ext uri="{FF2B5EF4-FFF2-40B4-BE49-F238E27FC236}">
                <a16:creationId xmlns:a16="http://schemas.microsoft.com/office/drawing/2014/main" id="{3AFB6CF1-1FFD-2A69-03A1-E23FC2D37D1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dirty="0">
              <a:latin typeface="Arial" panose="020B0604020202020204" pitchFamily="34" charset="0"/>
            </a:endParaRPr>
          </a:p>
        </p:txBody>
      </p:sp>
      <p:sp>
        <p:nvSpPr>
          <p:cNvPr id="8196" name="Foliennummernplatzhalter 3">
            <a:extLst>
              <a:ext uri="{FF2B5EF4-FFF2-40B4-BE49-F238E27FC236}">
                <a16:creationId xmlns:a16="http://schemas.microsoft.com/office/drawing/2014/main" id="{7B55418C-6C29-8C3F-3A32-783D7F4D3CF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57DD0C3-135E-42A9-B1A5-43FA3C1820D6}" type="slidenum">
              <a:rPr lang="de-DE" altLang="de-DE" smtClean="0"/>
              <a:pPr>
                <a:spcBef>
                  <a:spcPct val="0"/>
                </a:spcBef>
              </a:pPr>
              <a:t>28</a:t>
            </a:fld>
            <a:endParaRPr lang="de-DE" altLang="de-DE" dirty="0"/>
          </a:p>
        </p:txBody>
      </p:sp>
    </p:spTree>
    <p:extLst>
      <p:ext uri="{BB962C8B-B14F-4D97-AF65-F5344CB8AC3E}">
        <p14:creationId xmlns:p14="http://schemas.microsoft.com/office/powerpoint/2010/main" val="293843036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49AF5-844D-EDA2-7386-0D057FCAB15C}"/>
            </a:ext>
          </a:extLst>
        </p:cNvPr>
        <p:cNvGrpSpPr/>
        <p:nvPr/>
      </p:nvGrpSpPr>
      <p:grpSpPr>
        <a:xfrm>
          <a:off x="0" y="0"/>
          <a:ext cx="0" cy="0"/>
          <a:chOff x="0" y="0"/>
          <a:chExt cx="0" cy="0"/>
        </a:xfrm>
      </p:grpSpPr>
      <p:sp>
        <p:nvSpPr>
          <p:cNvPr id="8194" name="Folienbildplatzhalter 1">
            <a:extLst>
              <a:ext uri="{FF2B5EF4-FFF2-40B4-BE49-F238E27FC236}">
                <a16:creationId xmlns:a16="http://schemas.microsoft.com/office/drawing/2014/main" id="{75CD5367-B6AF-0C0C-F191-EA7ABB1D0BCC}"/>
              </a:ext>
            </a:extLst>
          </p:cNvPr>
          <p:cNvSpPr>
            <a:spLocks noGrp="1" noRot="1" noChangeAspect="1" noTextEdit="1"/>
          </p:cNvSpPr>
          <p:nvPr>
            <p:ph type="sldImg"/>
          </p:nvPr>
        </p:nvSpPr>
        <p:spPr>
          <a:ln/>
        </p:spPr>
      </p:sp>
      <p:sp>
        <p:nvSpPr>
          <p:cNvPr id="8195" name="Notizenplatzhalter 2">
            <a:extLst>
              <a:ext uri="{FF2B5EF4-FFF2-40B4-BE49-F238E27FC236}">
                <a16:creationId xmlns:a16="http://schemas.microsoft.com/office/drawing/2014/main" id="{A75BF51C-E265-E1A5-85FC-4C85B8C9D8A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dirty="0">
              <a:latin typeface="Arial" panose="020B0604020202020204" pitchFamily="34" charset="0"/>
            </a:endParaRPr>
          </a:p>
        </p:txBody>
      </p:sp>
      <p:sp>
        <p:nvSpPr>
          <p:cNvPr id="8196" name="Foliennummernplatzhalter 3">
            <a:extLst>
              <a:ext uri="{FF2B5EF4-FFF2-40B4-BE49-F238E27FC236}">
                <a16:creationId xmlns:a16="http://schemas.microsoft.com/office/drawing/2014/main" id="{8A0D4B5D-74E6-CA6D-1682-F07D96C5DBA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57DD0C3-135E-42A9-B1A5-43FA3C1820D6}" type="slidenum">
              <a:rPr lang="de-DE" altLang="de-DE" smtClean="0"/>
              <a:pPr>
                <a:spcBef>
                  <a:spcPct val="0"/>
                </a:spcBef>
              </a:pPr>
              <a:t>29</a:t>
            </a:fld>
            <a:endParaRPr lang="de-DE" altLang="de-DE" dirty="0"/>
          </a:p>
        </p:txBody>
      </p:sp>
    </p:spTree>
    <p:extLst>
      <p:ext uri="{BB962C8B-B14F-4D97-AF65-F5344CB8AC3E}">
        <p14:creationId xmlns:p14="http://schemas.microsoft.com/office/powerpoint/2010/main" val="5624056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lienbildplatzhalter 1"/>
          <p:cNvSpPr>
            <a:spLocks noGrp="1" noRot="1" noChangeAspect="1" noTextEdit="1"/>
          </p:cNvSpPr>
          <p:nvPr>
            <p:ph type="sldImg"/>
          </p:nvPr>
        </p:nvSpPr>
        <p:spPr>
          <a:ln/>
        </p:spPr>
      </p:sp>
      <p:sp>
        <p:nvSpPr>
          <p:cNvPr id="1024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024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55BE4C8-F03E-482B-A02A-EB9657387BB1}" type="slidenum">
              <a:rPr lang="de-DE" altLang="de-DE" smtClean="0"/>
              <a:pPr>
                <a:spcBef>
                  <a:spcPct val="0"/>
                </a:spcBef>
              </a:pPr>
              <a:t>3</a:t>
            </a:fld>
            <a:endParaRPr lang="de-DE" altLang="de-DE"/>
          </a:p>
        </p:txBody>
      </p:sp>
    </p:spTree>
    <p:extLst>
      <p:ext uri="{BB962C8B-B14F-4D97-AF65-F5344CB8AC3E}">
        <p14:creationId xmlns:p14="http://schemas.microsoft.com/office/powerpoint/2010/main" val="7066674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8139DD-B532-3937-28EE-3A42DCAE49E1}"/>
            </a:ext>
          </a:extLst>
        </p:cNvPr>
        <p:cNvGrpSpPr/>
        <p:nvPr/>
      </p:nvGrpSpPr>
      <p:grpSpPr>
        <a:xfrm>
          <a:off x="0" y="0"/>
          <a:ext cx="0" cy="0"/>
          <a:chOff x="0" y="0"/>
          <a:chExt cx="0" cy="0"/>
        </a:xfrm>
      </p:grpSpPr>
      <p:sp>
        <p:nvSpPr>
          <p:cNvPr id="12290" name="Folienbildplatzhalter 1">
            <a:extLst>
              <a:ext uri="{FF2B5EF4-FFF2-40B4-BE49-F238E27FC236}">
                <a16:creationId xmlns:a16="http://schemas.microsoft.com/office/drawing/2014/main" id="{CFE78DBE-3010-C40C-7382-FB0107ED4EEA}"/>
              </a:ext>
            </a:extLst>
          </p:cNvPr>
          <p:cNvSpPr>
            <a:spLocks noGrp="1" noRot="1" noChangeAspect="1" noTextEdit="1"/>
          </p:cNvSpPr>
          <p:nvPr>
            <p:ph type="sldImg"/>
          </p:nvPr>
        </p:nvSpPr>
        <p:spPr>
          <a:ln/>
        </p:spPr>
      </p:sp>
      <p:sp>
        <p:nvSpPr>
          <p:cNvPr id="12291" name="Notizenplatzhalter 2">
            <a:extLst>
              <a:ext uri="{FF2B5EF4-FFF2-40B4-BE49-F238E27FC236}">
                <a16:creationId xmlns:a16="http://schemas.microsoft.com/office/drawing/2014/main" id="{C60491CC-F482-4113-E960-48BAFF0FB1A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2292" name="Foliennummernplatzhalter 3">
            <a:extLst>
              <a:ext uri="{FF2B5EF4-FFF2-40B4-BE49-F238E27FC236}">
                <a16:creationId xmlns:a16="http://schemas.microsoft.com/office/drawing/2014/main" id="{2E072189-0937-EC28-A8A8-48E1B2D38F3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CDD1C2E-CC0D-4882-8ACD-91F611E6715D}" type="slidenum">
              <a:rPr lang="de-DE" altLang="de-DE" smtClean="0"/>
              <a:pPr>
                <a:spcBef>
                  <a:spcPct val="0"/>
                </a:spcBef>
              </a:pPr>
              <a:t>30</a:t>
            </a:fld>
            <a:endParaRPr lang="de-DE" altLang="de-DE"/>
          </a:p>
        </p:txBody>
      </p:sp>
    </p:spTree>
    <p:extLst>
      <p:ext uri="{BB962C8B-B14F-4D97-AF65-F5344CB8AC3E}">
        <p14:creationId xmlns:p14="http://schemas.microsoft.com/office/powerpoint/2010/main" val="47977353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lienbildplatzhalter 1"/>
          <p:cNvSpPr>
            <a:spLocks noGrp="1" noRot="1" noChangeAspect="1" noTextEdit="1"/>
          </p:cNvSpPr>
          <p:nvPr>
            <p:ph type="sldImg"/>
          </p:nvPr>
        </p:nvSpPr>
        <p:spPr>
          <a:ln/>
        </p:spPr>
      </p:sp>
      <p:sp>
        <p:nvSpPr>
          <p:cNvPr id="1229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229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CDD1C2E-CC0D-4882-8ACD-91F611E6715D}" type="slidenum">
              <a:rPr lang="de-DE" altLang="de-DE" smtClean="0"/>
              <a:pPr>
                <a:spcBef>
                  <a:spcPct val="0"/>
                </a:spcBef>
              </a:pPr>
              <a:t>31</a:t>
            </a:fld>
            <a:endParaRPr lang="de-DE" altLang="de-DE"/>
          </a:p>
        </p:txBody>
      </p:sp>
    </p:spTree>
    <p:extLst>
      <p:ext uri="{BB962C8B-B14F-4D97-AF65-F5344CB8AC3E}">
        <p14:creationId xmlns:p14="http://schemas.microsoft.com/office/powerpoint/2010/main" val="415207894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lienbildplatzhalter 1"/>
          <p:cNvSpPr>
            <a:spLocks noGrp="1" noRot="1" noChangeAspect="1" noTextEdit="1"/>
          </p:cNvSpPr>
          <p:nvPr>
            <p:ph type="sldImg"/>
          </p:nvPr>
        </p:nvSpPr>
        <p:spPr>
          <a:ln/>
        </p:spPr>
      </p:sp>
      <p:sp>
        <p:nvSpPr>
          <p:cNvPr id="1229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229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CDD1C2E-CC0D-4882-8ACD-91F611E6715D}" type="slidenum">
              <a:rPr lang="de-DE" altLang="de-DE" smtClean="0"/>
              <a:pPr>
                <a:spcBef>
                  <a:spcPct val="0"/>
                </a:spcBef>
              </a:pPr>
              <a:t>32</a:t>
            </a:fld>
            <a:endParaRPr lang="de-DE" altLang="de-DE"/>
          </a:p>
        </p:txBody>
      </p:sp>
    </p:spTree>
    <p:extLst>
      <p:ext uri="{BB962C8B-B14F-4D97-AF65-F5344CB8AC3E}">
        <p14:creationId xmlns:p14="http://schemas.microsoft.com/office/powerpoint/2010/main" val="18605825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lienbildplatzhalter 1"/>
          <p:cNvSpPr>
            <a:spLocks noGrp="1" noRot="1" noChangeAspect="1" noTextEdit="1"/>
          </p:cNvSpPr>
          <p:nvPr>
            <p:ph type="sldImg"/>
          </p:nvPr>
        </p:nvSpPr>
        <p:spPr>
          <a:ln/>
        </p:spPr>
      </p:sp>
      <p:sp>
        <p:nvSpPr>
          <p:cNvPr id="819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dirty="0">
              <a:latin typeface="Arial" panose="020B0604020202020204" pitchFamily="34" charset="0"/>
            </a:endParaRPr>
          </a:p>
        </p:txBody>
      </p:sp>
      <p:sp>
        <p:nvSpPr>
          <p:cNvPr id="819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57DD0C3-135E-42A9-B1A5-43FA3C1820D6}" type="slidenum">
              <a:rPr lang="de-DE" altLang="de-DE" smtClean="0"/>
              <a:pPr>
                <a:spcBef>
                  <a:spcPct val="0"/>
                </a:spcBef>
              </a:pPr>
              <a:t>33</a:t>
            </a:fld>
            <a:endParaRPr lang="de-DE" altLang="de-DE" dirty="0"/>
          </a:p>
        </p:txBody>
      </p:sp>
    </p:spTree>
    <p:extLst>
      <p:ext uri="{BB962C8B-B14F-4D97-AF65-F5344CB8AC3E}">
        <p14:creationId xmlns:p14="http://schemas.microsoft.com/office/powerpoint/2010/main" val="223545812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70C23E-0253-1450-0112-40C2BB056E30}"/>
            </a:ext>
          </a:extLst>
        </p:cNvPr>
        <p:cNvGrpSpPr/>
        <p:nvPr/>
      </p:nvGrpSpPr>
      <p:grpSpPr>
        <a:xfrm>
          <a:off x="0" y="0"/>
          <a:ext cx="0" cy="0"/>
          <a:chOff x="0" y="0"/>
          <a:chExt cx="0" cy="0"/>
        </a:xfrm>
      </p:grpSpPr>
      <p:sp>
        <p:nvSpPr>
          <p:cNvPr id="8194" name="Folienbildplatzhalter 1">
            <a:extLst>
              <a:ext uri="{FF2B5EF4-FFF2-40B4-BE49-F238E27FC236}">
                <a16:creationId xmlns:a16="http://schemas.microsoft.com/office/drawing/2014/main" id="{06EAEDAE-475C-54B5-D772-C403BC2C74A8}"/>
              </a:ext>
            </a:extLst>
          </p:cNvPr>
          <p:cNvSpPr>
            <a:spLocks noGrp="1" noRot="1" noChangeAspect="1" noTextEdit="1"/>
          </p:cNvSpPr>
          <p:nvPr>
            <p:ph type="sldImg"/>
          </p:nvPr>
        </p:nvSpPr>
        <p:spPr>
          <a:ln/>
        </p:spPr>
      </p:sp>
      <p:sp>
        <p:nvSpPr>
          <p:cNvPr id="8195" name="Notizenplatzhalter 2">
            <a:extLst>
              <a:ext uri="{FF2B5EF4-FFF2-40B4-BE49-F238E27FC236}">
                <a16:creationId xmlns:a16="http://schemas.microsoft.com/office/drawing/2014/main" id="{5A5E57AF-1C0B-724E-64D4-06CA0C9D032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dirty="0">
              <a:latin typeface="Arial" panose="020B0604020202020204" pitchFamily="34" charset="0"/>
            </a:endParaRPr>
          </a:p>
        </p:txBody>
      </p:sp>
      <p:sp>
        <p:nvSpPr>
          <p:cNvPr id="8196" name="Foliennummernplatzhalter 3">
            <a:extLst>
              <a:ext uri="{FF2B5EF4-FFF2-40B4-BE49-F238E27FC236}">
                <a16:creationId xmlns:a16="http://schemas.microsoft.com/office/drawing/2014/main" id="{D24525A6-AF10-50C3-58DE-91399C9B248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57DD0C3-135E-42A9-B1A5-43FA3C1820D6}" type="slidenum">
              <a:rPr lang="de-DE" altLang="de-DE" smtClean="0"/>
              <a:pPr>
                <a:spcBef>
                  <a:spcPct val="0"/>
                </a:spcBef>
              </a:pPr>
              <a:t>34</a:t>
            </a:fld>
            <a:endParaRPr lang="de-DE" altLang="de-DE" dirty="0"/>
          </a:p>
        </p:txBody>
      </p:sp>
    </p:spTree>
    <p:extLst>
      <p:ext uri="{BB962C8B-B14F-4D97-AF65-F5344CB8AC3E}">
        <p14:creationId xmlns:p14="http://schemas.microsoft.com/office/powerpoint/2010/main" val="98713212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48903A-D7B2-EF90-D4EE-C6F3B1EC7E4E}"/>
            </a:ext>
          </a:extLst>
        </p:cNvPr>
        <p:cNvGrpSpPr/>
        <p:nvPr/>
      </p:nvGrpSpPr>
      <p:grpSpPr>
        <a:xfrm>
          <a:off x="0" y="0"/>
          <a:ext cx="0" cy="0"/>
          <a:chOff x="0" y="0"/>
          <a:chExt cx="0" cy="0"/>
        </a:xfrm>
      </p:grpSpPr>
      <p:sp>
        <p:nvSpPr>
          <p:cNvPr id="8194" name="Folienbildplatzhalter 1">
            <a:extLst>
              <a:ext uri="{FF2B5EF4-FFF2-40B4-BE49-F238E27FC236}">
                <a16:creationId xmlns:a16="http://schemas.microsoft.com/office/drawing/2014/main" id="{77668C37-3AA2-A320-C80A-AC690CABE886}"/>
              </a:ext>
            </a:extLst>
          </p:cNvPr>
          <p:cNvSpPr>
            <a:spLocks noGrp="1" noRot="1" noChangeAspect="1" noTextEdit="1"/>
          </p:cNvSpPr>
          <p:nvPr>
            <p:ph type="sldImg"/>
          </p:nvPr>
        </p:nvSpPr>
        <p:spPr>
          <a:ln/>
        </p:spPr>
      </p:sp>
      <p:sp>
        <p:nvSpPr>
          <p:cNvPr id="8195" name="Notizenplatzhalter 2">
            <a:extLst>
              <a:ext uri="{FF2B5EF4-FFF2-40B4-BE49-F238E27FC236}">
                <a16:creationId xmlns:a16="http://schemas.microsoft.com/office/drawing/2014/main" id="{2A1E0796-E869-E69A-5370-DDE9F883DFB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dirty="0">
              <a:latin typeface="Arial" panose="020B0604020202020204" pitchFamily="34" charset="0"/>
            </a:endParaRPr>
          </a:p>
        </p:txBody>
      </p:sp>
      <p:sp>
        <p:nvSpPr>
          <p:cNvPr id="8196" name="Foliennummernplatzhalter 3">
            <a:extLst>
              <a:ext uri="{FF2B5EF4-FFF2-40B4-BE49-F238E27FC236}">
                <a16:creationId xmlns:a16="http://schemas.microsoft.com/office/drawing/2014/main" id="{D304C4E7-6971-A718-E556-4A38E338853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57DD0C3-135E-42A9-B1A5-43FA3C1820D6}" type="slidenum">
              <a:rPr lang="de-DE" altLang="de-DE" smtClean="0"/>
              <a:pPr>
                <a:spcBef>
                  <a:spcPct val="0"/>
                </a:spcBef>
              </a:pPr>
              <a:t>35</a:t>
            </a:fld>
            <a:endParaRPr lang="de-DE" altLang="de-DE" dirty="0"/>
          </a:p>
        </p:txBody>
      </p:sp>
    </p:spTree>
    <p:extLst>
      <p:ext uri="{BB962C8B-B14F-4D97-AF65-F5344CB8AC3E}">
        <p14:creationId xmlns:p14="http://schemas.microsoft.com/office/powerpoint/2010/main" val="318248556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Folienbildplatzhalter 1">
            <a:extLst>
              <a:ext uri="{FF2B5EF4-FFF2-40B4-BE49-F238E27FC236}">
                <a16:creationId xmlns:a16="http://schemas.microsoft.com/office/drawing/2014/main" id="{0E691C48-045D-EF21-C5E2-730E96A93A85}"/>
              </a:ext>
            </a:extLst>
          </p:cNvPr>
          <p:cNvSpPr>
            <a:spLocks noGrp="1" noRot="1" noChangeAspect="1" noChangeArrowheads="1" noTextEdit="1"/>
          </p:cNvSpPr>
          <p:nvPr>
            <p:ph type="sldImg"/>
          </p:nvPr>
        </p:nvSpPr>
        <p:spPr>
          <a:ln/>
        </p:spPr>
      </p:sp>
      <p:sp>
        <p:nvSpPr>
          <p:cNvPr id="62467" name="Notizenplatzhalter 2">
            <a:extLst>
              <a:ext uri="{FF2B5EF4-FFF2-40B4-BE49-F238E27FC236}">
                <a16:creationId xmlns:a16="http://schemas.microsoft.com/office/drawing/2014/main" id="{067438F3-18C2-DE11-0BD8-C800AE3C1D4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62468" name="Foliennummernplatzhalter 3">
            <a:extLst>
              <a:ext uri="{FF2B5EF4-FFF2-40B4-BE49-F238E27FC236}">
                <a16:creationId xmlns:a16="http://schemas.microsoft.com/office/drawing/2014/main" id="{ABAC6D28-B99C-D5E4-8E07-BD295C75DE6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C7E126F-02A9-487D-9D31-173D29D344E2}" type="slidenum">
              <a:rPr lang="de-DE" altLang="de-DE"/>
              <a:pPr>
                <a:spcBef>
                  <a:spcPct val="0"/>
                </a:spcBef>
              </a:pPr>
              <a:t>36</a:t>
            </a:fld>
            <a:endParaRPr lang="de-DE" altLang="de-DE"/>
          </a:p>
        </p:txBody>
      </p:sp>
    </p:spTree>
    <p:extLst>
      <p:ext uri="{BB962C8B-B14F-4D97-AF65-F5344CB8AC3E}">
        <p14:creationId xmlns:p14="http://schemas.microsoft.com/office/powerpoint/2010/main" val="336276760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Folienbildplatzhalter 1">
            <a:extLst>
              <a:ext uri="{FF2B5EF4-FFF2-40B4-BE49-F238E27FC236}">
                <a16:creationId xmlns:a16="http://schemas.microsoft.com/office/drawing/2014/main" id="{90446C12-2C06-B99B-5A17-0DE7F1000AFA}"/>
              </a:ext>
            </a:extLst>
          </p:cNvPr>
          <p:cNvSpPr>
            <a:spLocks noGrp="1" noRot="1" noChangeAspect="1" noChangeArrowheads="1" noTextEdit="1"/>
          </p:cNvSpPr>
          <p:nvPr>
            <p:ph type="sldImg"/>
          </p:nvPr>
        </p:nvSpPr>
        <p:spPr>
          <a:ln/>
        </p:spPr>
      </p:sp>
      <p:sp>
        <p:nvSpPr>
          <p:cNvPr id="64515" name="Notizenplatzhalter 2">
            <a:extLst>
              <a:ext uri="{FF2B5EF4-FFF2-40B4-BE49-F238E27FC236}">
                <a16:creationId xmlns:a16="http://schemas.microsoft.com/office/drawing/2014/main" id="{99A150DF-6B95-CE2B-3083-3E852D6F8FF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64516" name="Foliennummernplatzhalter 3">
            <a:extLst>
              <a:ext uri="{FF2B5EF4-FFF2-40B4-BE49-F238E27FC236}">
                <a16:creationId xmlns:a16="http://schemas.microsoft.com/office/drawing/2014/main" id="{3BC29EA2-F528-3CD9-63B0-219E345AB0D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423A253-2053-45EB-B944-9A20832C8D9C}" type="slidenum">
              <a:rPr lang="de-DE" altLang="de-DE"/>
              <a:pPr>
                <a:spcBef>
                  <a:spcPct val="0"/>
                </a:spcBef>
              </a:pPr>
              <a:t>37</a:t>
            </a:fld>
            <a:endParaRPr lang="de-DE" altLang="de-DE"/>
          </a:p>
        </p:txBody>
      </p:sp>
    </p:spTree>
    <p:extLst>
      <p:ext uri="{BB962C8B-B14F-4D97-AF65-F5344CB8AC3E}">
        <p14:creationId xmlns:p14="http://schemas.microsoft.com/office/powerpoint/2010/main" val="41134238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lienbildplatzhalter 1"/>
          <p:cNvSpPr>
            <a:spLocks noGrp="1" noRot="1" noChangeAspect="1" noTextEdit="1"/>
          </p:cNvSpPr>
          <p:nvPr>
            <p:ph type="sldImg"/>
          </p:nvPr>
        </p:nvSpPr>
        <p:spPr>
          <a:ln/>
        </p:spPr>
      </p:sp>
      <p:sp>
        <p:nvSpPr>
          <p:cNvPr id="1024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024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55BE4C8-F03E-482B-A02A-EB9657387BB1}" type="slidenum">
              <a:rPr lang="de-DE" altLang="de-DE" smtClean="0"/>
              <a:pPr>
                <a:spcBef>
                  <a:spcPct val="0"/>
                </a:spcBef>
              </a:pPr>
              <a:t>4</a:t>
            </a:fld>
            <a:endParaRPr lang="de-DE" altLang="de-DE"/>
          </a:p>
        </p:txBody>
      </p:sp>
    </p:spTree>
    <p:extLst>
      <p:ext uri="{BB962C8B-B14F-4D97-AF65-F5344CB8AC3E}">
        <p14:creationId xmlns:p14="http://schemas.microsoft.com/office/powerpoint/2010/main" val="15784232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lienbildplatzhalter 1"/>
          <p:cNvSpPr>
            <a:spLocks noGrp="1" noRot="1" noChangeAspect="1" noTextEdit="1"/>
          </p:cNvSpPr>
          <p:nvPr>
            <p:ph type="sldImg"/>
          </p:nvPr>
        </p:nvSpPr>
        <p:spPr>
          <a:ln/>
        </p:spPr>
      </p:sp>
      <p:sp>
        <p:nvSpPr>
          <p:cNvPr id="12291"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2292"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CDD1C2E-CC0D-4882-8ACD-91F611E6715D}" type="slidenum">
              <a:rPr lang="de-DE" altLang="de-DE" smtClean="0"/>
              <a:pPr>
                <a:spcBef>
                  <a:spcPct val="0"/>
                </a:spcBef>
              </a:pPr>
              <a:t>5</a:t>
            </a:fld>
            <a:endParaRPr lang="de-DE" altLang="de-DE"/>
          </a:p>
        </p:txBody>
      </p:sp>
    </p:spTree>
    <p:extLst>
      <p:ext uri="{BB962C8B-B14F-4D97-AF65-F5344CB8AC3E}">
        <p14:creationId xmlns:p14="http://schemas.microsoft.com/office/powerpoint/2010/main" val="11141847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4EDDB-F738-27EA-8295-07F88CC2A9AA}"/>
            </a:ext>
          </a:extLst>
        </p:cNvPr>
        <p:cNvGrpSpPr/>
        <p:nvPr/>
      </p:nvGrpSpPr>
      <p:grpSpPr>
        <a:xfrm>
          <a:off x="0" y="0"/>
          <a:ext cx="0" cy="0"/>
          <a:chOff x="0" y="0"/>
          <a:chExt cx="0" cy="0"/>
        </a:xfrm>
      </p:grpSpPr>
      <p:sp>
        <p:nvSpPr>
          <p:cNvPr id="12290" name="Folienbildplatzhalter 1">
            <a:extLst>
              <a:ext uri="{FF2B5EF4-FFF2-40B4-BE49-F238E27FC236}">
                <a16:creationId xmlns:a16="http://schemas.microsoft.com/office/drawing/2014/main" id="{2F29208B-E17E-7FD5-FFD3-8029CAACCA12}"/>
              </a:ext>
            </a:extLst>
          </p:cNvPr>
          <p:cNvSpPr>
            <a:spLocks noGrp="1" noRot="1" noChangeAspect="1" noTextEdit="1"/>
          </p:cNvSpPr>
          <p:nvPr>
            <p:ph type="sldImg"/>
          </p:nvPr>
        </p:nvSpPr>
        <p:spPr>
          <a:ln/>
        </p:spPr>
      </p:sp>
      <p:sp>
        <p:nvSpPr>
          <p:cNvPr id="12291" name="Notizenplatzhalter 2">
            <a:extLst>
              <a:ext uri="{FF2B5EF4-FFF2-40B4-BE49-F238E27FC236}">
                <a16:creationId xmlns:a16="http://schemas.microsoft.com/office/drawing/2014/main" id="{24227B63-FDFA-6B30-96DC-CD4E75F50C8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2292" name="Foliennummernplatzhalter 3">
            <a:extLst>
              <a:ext uri="{FF2B5EF4-FFF2-40B4-BE49-F238E27FC236}">
                <a16:creationId xmlns:a16="http://schemas.microsoft.com/office/drawing/2014/main" id="{DDF03449-35AE-BA63-ADAD-48B43D40837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CDD1C2E-CC0D-4882-8ACD-91F611E6715D}" type="slidenum">
              <a:rPr lang="de-DE" altLang="de-DE" smtClean="0"/>
              <a:pPr>
                <a:spcBef>
                  <a:spcPct val="0"/>
                </a:spcBef>
              </a:pPr>
              <a:t>6</a:t>
            </a:fld>
            <a:endParaRPr lang="de-DE" altLang="de-DE"/>
          </a:p>
        </p:txBody>
      </p:sp>
    </p:spTree>
    <p:extLst>
      <p:ext uri="{BB962C8B-B14F-4D97-AF65-F5344CB8AC3E}">
        <p14:creationId xmlns:p14="http://schemas.microsoft.com/office/powerpoint/2010/main" val="32164792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51CBA-6A0D-9A34-5C9E-EF1F6C66A724}"/>
            </a:ext>
          </a:extLst>
        </p:cNvPr>
        <p:cNvGrpSpPr/>
        <p:nvPr/>
      </p:nvGrpSpPr>
      <p:grpSpPr>
        <a:xfrm>
          <a:off x="0" y="0"/>
          <a:ext cx="0" cy="0"/>
          <a:chOff x="0" y="0"/>
          <a:chExt cx="0" cy="0"/>
        </a:xfrm>
      </p:grpSpPr>
      <p:sp>
        <p:nvSpPr>
          <p:cNvPr id="8194" name="Folienbildplatzhalter 1">
            <a:extLst>
              <a:ext uri="{FF2B5EF4-FFF2-40B4-BE49-F238E27FC236}">
                <a16:creationId xmlns:a16="http://schemas.microsoft.com/office/drawing/2014/main" id="{447606BC-1A5D-1501-FF04-C927B033A3F1}"/>
              </a:ext>
            </a:extLst>
          </p:cNvPr>
          <p:cNvSpPr>
            <a:spLocks noGrp="1" noRot="1" noChangeAspect="1" noTextEdit="1"/>
          </p:cNvSpPr>
          <p:nvPr>
            <p:ph type="sldImg"/>
          </p:nvPr>
        </p:nvSpPr>
        <p:spPr>
          <a:ln/>
        </p:spPr>
      </p:sp>
      <p:sp>
        <p:nvSpPr>
          <p:cNvPr id="8195" name="Notizenplatzhalter 2">
            <a:extLst>
              <a:ext uri="{FF2B5EF4-FFF2-40B4-BE49-F238E27FC236}">
                <a16:creationId xmlns:a16="http://schemas.microsoft.com/office/drawing/2014/main" id="{EDC261FE-B32A-DED0-576E-2C581F87F5F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8196" name="Foliennummernplatzhalter 3">
            <a:extLst>
              <a:ext uri="{FF2B5EF4-FFF2-40B4-BE49-F238E27FC236}">
                <a16:creationId xmlns:a16="http://schemas.microsoft.com/office/drawing/2014/main" id="{87FE188F-F2F4-CD82-F98E-9A3A358644B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57DD0C3-135E-42A9-B1A5-43FA3C1820D6}" type="slidenum">
              <a:rPr lang="de-DE" altLang="de-DE" smtClean="0"/>
              <a:pPr>
                <a:spcBef>
                  <a:spcPct val="0"/>
                </a:spcBef>
              </a:pPr>
              <a:t>7</a:t>
            </a:fld>
            <a:endParaRPr lang="de-DE" altLang="de-DE"/>
          </a:p>
        </p:txBody>
      </p:sp>
    </p:spTree>
    <p:extLst>
      <p:ext uri="{BB962C8B-B14F-4D97-AF65-F5344CB8AC3E}">
        <p14:creationId xmlns:p14="http://schemas.microsoft.com/office/powerpoint/2010/main" val="22269476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lienbildplatzhalter 1"/>
          <p:cNvSpPr>
            <a:spLocks noGrp="1" noRot="1" noChangeAspect="1" noTextEdit="1"/>
          </p:cNvSpPr>
          <p:nvPr>
            <p:ph type="sldImg"/>
          </p:nvPr>
        </p:nvSpPr>
        <p:spPr>
          <a:ln/>
        </p:spPr>
      </p:sp>
      <p:sp>
        <p:nvSpPr>
          <p:cNvPr id="18435"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8436"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2A2B3D8-08D7-4827-AA67-C3D333AA92AC}" type="slidenum">
              <a:rPr lang="de-DE" altLang="de-DE" smtClean="0"/>
              <a:pPr>
                <a:spcBef>
                  <a:spcPct val="0"/>
                </a:spcBef>
              </a:pPr>
              <a:t>8</a:t>
            </a:fld>
            <a:endParaRPr lang="de-DE" altLang="de-DE"/>
          </a:p>
        </p:txBody>
      </p:sp>
    </p:spTree>
    <p:extLst>
      <p:ext uri="{BB962C8B-B14F-4D97-AF65-F5344CB8AC3E}">
        <p14:creationId xmlns:p14="http://schemas.microsoft.com/office/powerpoint/2010/main" val="10522823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24DC1A-DC70-4B30-FC7E-3F080106D46B}"/>
            </a:ext>
          </a:extLst>
        </p:cNvPr>
        <p:cNvGrpSpPr/>
        <p:nvPr/>
      </p:nvGrpSpPr>
      <p:grpSpPr>
        <a:xfrm>
          <a:off x="0" y="0"/>
          <a:ext cx="0" cy="0"/>
          <a:chOff x="0" y="0"/>
          <a:chExt cx="0" cy="0"/>
        </a:xfrm>
      </p:grpSpPr>
      <p:sp>
        <p:nvSpPr>
          <p:cNvPr id="18434" name="Folienbildplatzhalter 1">
            <a:extLst>
              <a:ext uri="{FF2B5EF4-FFF2-40B4-BE49-F238E27FC236}">
                <a16:creationId xmlns:a16="http://schemas.microsoft.com/office/drawing/2014/main" id="{724B7CF2-3B10-3D4A-7709-038CE23F5286}"/>
              </a:ext>
            </a:extLst>
          </p:cNvPr>
          <p:cNvSpPr>
            <a:spLocks noGrp="1" noRot="1" noChangeAspect="1" noTextEdit="1"/>
          </p:cNvSpPr>
          <p:nvPr>
            <p:ph type="sldImg"/>
          </p:nvPr>
        </p:nvSpPr>
        <p:spPr>
          <a:ln/>
        </p:spPr>
      </p:sp>
      <p:sp>
        <p:nvSpPr>
          <p:cNvPr id="18435" name="Notizenplatzhalter 2">
            <a:extLst>
              <a:ext uri="{FF2B5EF4-FFF2-40B4-BE49-F238E27FC236}">
                <a16:creationId xmlns:a16="http://schemas.microsoft.com/office/drawing/2014/main" id="{A2FC8FE8-9DA6-6007-4B65-9FF44006694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
        <p:nvSpPr>
          <p:cNvPr id="18436" name="Foliennummernplatzhalter 3">
            <a:extLst>
              <a:ext uri="{FF2B5EF4-FFF2-40B4-BE49-F238E27FC236}">
                <a16:creationId xmlns:a16="http://schemas.microsoft.com/office/drawing/2014/main" id="{50825C77-69A6-83B2-B976-0034DBA8376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0563" indent="-284832">
              <a:spcBef>
                <a:spcPct val="30000"/>
              </a:spcBef>
              <a:defRPr sz="1200">
                <a:solidFill>
                  <a:schemeClr val="tx1"/>
                </a:solidFill>
                <a:latin typeface="Arial" panose="020B0604020202020204" pitchFamily="34" charset="0"/>
              </a:defRPr>
            </a:lvl2pPr>
            <a:lvl3pPr marL="1139328" indent="-227866">
              <a:spcBef>
                <a:spcPct val="30000"/>
              </a:spcBef>
              <a:defRPr sz="1200">
                <a:solidFill>
                  <a:schemeClr val="tx1"/>
                </a:solidFill>
                <a:latin typeface="Arial" panose="020B0604020202020204" pitchFamily="34" charset="0"/>
              </a:defRPr>
            </a:lvl3pPr>
            <a:lvl4pPr marL="1595058" indent="-227866">
              <a:spcBef>
                <a:spcPct val="30000"/>
              </a:spcBef>
              <a:defRPr sz="1200">
                <a:solidFill>
                  <a:schemeClr val="tx1"/>
                </a:solidFill>
                <a:latin typeface="Arial" panose="020B0604020202020204" pitchFamily="34" charset="0"/>
              </a:defRPr>
            </a:lvl4pPr>
            <a:lvl5pPr marL="2050790" indent="-227866">
              <a:spcBef>
                <a:spcPct val="30000"/>
              </a:spcBef>
              <a:defRPr sz="1200">
                <a:solidFill>
                  <a:schemeClr val="tx1"/>
                </a:solidFill>
                <a:latin typeface="Arial" panose="020B0604020202020204" pitchFamily="34" charset="0"/>
              </a:defRPr>
            </a:lvl5pPr>
            <a:lvl6pPr marL="2506521" indent="-227866" eaLnBrk="0" fontAlgn="base" hangingPunct="0">
              <a:spcBef>
                <a:spcPct val="30000"/>
              </a:spcBef>
              <a:spcAft>
                <a:spcPct val="0"/>
              </a:spcAft>
              <a:defRPr sz="1200">
                <a:solidFill>
                  <a:schemeClr val="tx1"/>
                </a:solidFill>
                <a:latin typeface="Arial" panose="020B0604020202020204" pitchFamily="34" charset="0"/>
              </a:defRPr>
            </a:lvl6pPr>
            <a:lvl7pPr marL="2962252" indent="-227866" eaLnBrk="0" fontAlgn="base" hangingPunct="0">
              <a:spcBef>
                <a:spcPct val="30000"/>
              </a:spcBef>
              <a:spcAft>
                <a:spcPct val="0"/>
              </a:spcAft>
              <a:defRPr sz="1200">
                <a:solidFill>
                  <a:schemeClr val="tx1"/>
                </a:solidFill>
                <a:latin typeface="Arial" panose="020B0604020202020204" pitchFamily="34" charset="0"/>
              </a:defRPr>
            </a:lvl7pPr>
            <a:lvl8pPr marL="3417983" indent="-227866" eaLnBrk="0" fontAlgn="base" hangingPunct="0">
              <a:spcBef>
                <a:spcPct val="30000"/>
              </a:spcBef>
              <a:spcAft>
                <a:spcPct val="0"/>
              </a:spcAft>
              <a:defRPr sz="1200">
                <a:solidFill>
                  <a:schemeClr val="tx1"/>
                </a:solidFill>
                <a:latin typeface="Arial" panose="020B0604020202020204" pitchFamily="34" charset="0"/>
              </a:defRPr>
            </a:lvl8pPr>
            <a:lvl9pPr marL="3873714" indent="-227866"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2A2B3D8-08D7-4827-AA67-C3D333AA92AC}" type="slidenum">
              <a:rPr lang="de-DE" altLang="de-DE" smtClean="0"/>
              <a:pPr>
                <a:spcBef>
                  <a:spcPct val="0"/>
                </a:spcBef>
              </a:pPr>
              <a:t>9</a:t>
            </a:fld>
            <a:endParaRPr lang="de-DE" altLang="de-DE"/>
          </a:p>
        </p:txBody>
      </p:sp>
    </p:spTree>
    <p:extLst>
      <p:ext uri="{BB962C8B-B14F-4D97-AF65-F5344CB8AC3E}">
        <p14:creationId xmlns:p14="http://schemas.microsoft.com/office/powerpoint/2010/main" val="10061437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de-DE"/>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5122" name="Rectangle 2"/>
          <p:cNvSpPr>
            <a:spLocks noGrp="1" noChangeArrowheads="1"/>
          </p:cNvSpPr>
          <p:nvPr>
            <p:ph type="ctrTitle"/>
          </p:nvPr>
        </p:nvSpPr>
        <p:spPr>
          <a:xfrm>
            <a:off x="914400" y="1524000"/>
            <a:ext cx="7623175" cy="1752600"/>
          </a:xfrm>
        </p:spPr>
        <p:txBody>
          <a:bodyPr/>
          <a:lstStyle>
            <a:lvl1pPr>
              <a:defRPr sz="3000"/>
            </a:lvl1pPr>
          </a:lstStyle>
          <a:p>
            <a:r>
              <a:rPr lang="de-DE" altLang="en-US"/>
              <a:t>Titelmasterformat durch Klicken bearbeiten</a:t>
            </a:r>
          </a:p>
        </p:txBody>
      </p:sp>
      <p:sp>
        <p:nvSpPr>
          <p:cNvPr id="5123" name="Rectangle 3"/>
          <p:cNvSpPr>
            <a:spLocks noGrp="1" noChangeArrowheads="1"/>
          </p:cNvSpPr>
          <p:nvPr>
            <p:ph type="subTitle" idx="1"/>
          </p:nvPr>
        </p:nvSpPr>
        <p:spPr>
          <a:xfrm>
            <a:off x="1981200" y="3962400"/>
            <a:ext cx="6553200" cy="1752600"/>
          </a:xfrm>
        </p:spPr>
        <p:txBody>
          <a:bodyPr/>
          <a:lstStyle>
            <a:lvl1pPr marL="0" indent="0">
              <a:buFont typeface="Symbol" pitchFamily="18" charset="2"/>
              <a:buNone/>
              <a:defRPr sz="1900"/>
            </a:lvl1pPr>
          </a:lstStyle>
          <a:p>
            <a:r>
              <a:rPr lang="de-DE" altLang="en-US"/>
              <a:t>Formatvorlage des Untertitelmasters durch Klicken bearbeiten</a:t>
            </a:r>
          </a:p>
        </p:txBody>
      </p:sp>
      <p:sp>
        <p:nvSpPr>
          <p:cNvPr id="6" name="Rectangle 4"/>
          <p:cNvSpPr>
            <a:spLocks noGrp="1" noChangeArrowheads="1"/>
          </p:cNvSpPr>
          <p:nvPr>
            <p:ph type="dt" sz="half" idx="10"/>
          </p:nvPr>
        </p:nvSpPr>
        <p:spPr/>
        <p:txBody>
          <a:bodyPr/>
          <a:lstStyle>
            <a:lvl1pPr>
              <a:defRPr/>
            </a:lvl1pPr>
          </a:lstStyle>
          <a:p>
            <a:pPr>
              <a:defRPr/>
            </a:pPr>
            <a:endParaRPr lang="de-DE" altLang="en-US"/>
          </a:p>
        </p:txBody>
      </p:sp>
      <p:sp>
        <p:nvSpPr>
          <p:cNvPr id="7" name="Rectangle 5"/>
          <p:cNvSpPr>
            <a:spLocks noGrp="1" noChangeArrowheads="1"/>
          </p:cNvSpPr>
          <p:nvPr>
            <p:ph type="ftr" sz="quarter" idx="11"/>
          </p:nvPr>
        </p:nvSpPr>
        <p:spPr>
          <a:xfrm>
            <a:off x="3124200" y="6243638"/>
            <a:ext cx="2895600" cy="457200"/>
          </a:xfrm>
        </p:spPr>
        <p:txBody>
          <a:bodyPr/>
          <a:lstStyle>
            <a:lvl1pPr>
              <a:defRPr/>
            </a:lvl1pPr>
          </a:lstStyle>
          <a:p>
            <a:pPr>
              <a:defRPr/>
            </a:pPr>
            <a:r>
              <a:rPr lang="en-US" altLang="en-US"/>
              <a:t>Prof. Dr. Andreas Lob-Hüdepohl (ICEP Berlin)</a:t>
            </a:r>
            <a:endParaRPr lang="de-DE" altLang="en-US"/>
          </a:p>
        </p:txBody>
      </p:sp>
      <p:sp>
        <p:nvSpPr>
          <p:cNvPr id="8" name="Rectangle 6"/>
          <p:cNvSpPr>
            <a:spLocks noGrp="1" noChangeArrowheads="1"/>
          </p:cNvSpPr>
          <p:nvPr>
            <p:ph type="sldNum" sz="quarter" idx="12"/>
          </p:nvPr>
        </p:nvSpPr>
        <p:spPr/>
        <p:txBody>
          <a:bodyPr/>
          <a:lstStyle>
            <a:lvl1pPr>
              <a:defRPr/>
            </a:lvl1pPr>
          </a:lstStyle>
          <a:p>
            <a:pPr>
              <a:defRPr/>
            </a:pPr>
            <a:fld id="{68ABF301-0070-4E05-8A76-8DD48065113A}" type="slidenum">
              <a:rPr lang="de-DE" altLang="en-US"/>
              <a:pPr>
                <a:defRPr/>
              </a:pPr>
              <a:t>‹Nr.›</a:t>
            </a:fld>
            <a:endParaRPr lang="de-DE" altLang="en-US"/>
          </a:p>
        </p:txBody>
      </p:sp>
    </p:spTree>
    <p:extLst>
      <p:ext uri="{BB962C8B-B14F-4D97-AF65-F5344CB8AC3E}">
        <p14:creationId xmlns:p14="http://schemas.microsoft.com/office/powerpoint/2010/main" val="1159552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Prof. Dr. Andreas Lob-Hüdepohl (ICEP Berlin)</a:t>
            </a:r>
            <a:endParaRPr lang="de-DE" altLang="en-US"/>
          </a:p>
        </p:txBody>
      </p:sp>
      <p:sp>
        <p:nvSpPr>
          <p:cNvPr id="6" name="Rectangle 6"/>
          <p:cNvSpPr>
            <a:spLocks noGrp="1" noChangeArrowheads="1"/>
          </p:cNvSpPr>
          <p:nvPr>
            <p:ph type="sldNum" sz="quarter" idx="12"/>
          </p:nvPr>
        </p:nvSpPr>
        <p:spPr>
          <a:ln/>
        </p:spPr>
        <p:txBody>
          <a:bodyPr/>
          <a:lstStyle>
            <a:lvl1pPr>
              <a:defRPr/>
            </a:lvl1pPr>
          </a:lstStyle>
          <a:p>
            <a:pPr>
              <a:defRPr/>
            </a:pPr>
            <a:fld id="{7C6FFC93-4459-4F62-AC54-B8B66BBE44BC}" type="slidenum">
              <a:rPr lang="de-DE" altLang="en-US"/>
              <a:pPr>
                <a:defRPr/>
              </a:pPr>
              <a:t>‹Nr.›</a:t>
            </a:fld>
            <a:endParaRPr lang="de-DE" altLang="en-US"/>
          </a:p>
        </p:txBody>
      </p:sp>
    </p:spTree>
    <p:extLst>
      <p:ext uri="{BB962C8B-B14F-4D97-AF65-F5344CB8AC3E}">
        <p14:creationId xmlns:p14="http://schemas.microsoft.com/office/powerpoint/2010/main" val="373602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40513" y="188913"/>
            <a:ext cx="2057400" cy="568325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68313" y="188913"/>
            <a:ext cx="6019800" cy="5683250"/>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Prof. Dr. Andreas Lob-Hüdepohl (ICEP Berlin)</a:t>
            </a:r>
            <a:endParaRPr lang="de-DE" altLang="en-US"/>
          </a:p>
        </p:txBody>
      </p:sp>
      <p:sp>
        <p:nvSpPr>
          <p:cNvPr id="6" name="Rectangle 6"/>
          <p:cNvSpPr>
            <a:spLocks noGrp="1" noChangeArrowheads="1"/>
          </p:cNvSpPr>
          <p:nvPr>
            <p:ph type="sldNum" sz="quarter" idx="12"/>
          </p:nvPr>
        </p:nvSpPr>
        <p:spPr>
          <a:ln/>
        </p:spPr>
        <p:txBody>
          <a:bodyPr/>
          <a:lstStyle>
            <a:lvl1pPr>
              <a:defRPr/>
            </a:lvl1pPr>
          </a:lstStyle>
          <a:p>
            <a:pPr>
              <a:defRPr/>
            </a:pPr>
            <a:fld id="{87A4D2B0-7796-4C3D-81ED-A7C6E992893E}" type="slidenum">
              <a:rPr lang="de-DE" altLang="en-US"/>
              <a:pPr>
                <a:defRPr/>
              </a:pPr>
              <a:t>‹Nr.›</a:t>
            </a:fld>
            <a:endParaRPr lang="de-DE" altLang="en-US"/>
          </a:p>
        </p:txBody>
      </p:sp>
    </p:spTree>
    <p:extLst>
      <p:ext uri="{BB962C8B-B14F-4D97-AF65-F5344CB8AC3E}">
        <p14:creationId xmlns:p14="http://schemas.microsoft.com/office/powerpoint/2010/main" val="782531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Prof. Dr. Andreas Lob-Hüdepohl (ICEP Berlin)</a:t>
            </a:r>
            <a:endParaRPr lang="de-DE" altLang="en-US"/>
          </a:p>
        </p:txBody>
      </p:sp>
      <p:sp>
        <p:nvSpPr>
          <p:cNvPr id="6" name="Rectangle 6"/>
          <p:cNvSpPr>
            <a:spLocks noGrp="1" noChangeArrowheads="1"/>
          </p:cNvSpPr>
          <p:nvPr>
            <p:ph type="sldNum" sz="quarter" idx="12"/>
          </p:nvPr>
        </p:nvSpPr>
        <p:spPr>
          <a:ln/>
        </p:spPr>
        <p:txBody>
          <a:bodyPr/>
          <a:lstStyle>
            <a:lvl1pPr>
              <a:defRPr/>
            </a:lvl1pPr>
          </a:lstStyle>
          <a:p>
            <a:pPr>
              <a:defRPr/>
            </a:pPr>
            <a:fld id="{B6AA2073-8E0C-4C36-A13F-87B8403CF6F9}" type="slidenum">
              <a:rPr lang="de-DE" altLang="en-US"/>
              <a:pPr>
                <a:defRPr/>
              </a:pPr>
              <a:t>‹Nr.›</a:t>
            </a:fld>
            <a:endParaRPr lang="de-DE" altLang="en-US"/>
          </a:p>
        </p:txBody>
      </p:sp>
    </p:spTree>
    <p:extLst>
      <p:ext uri="{BB962C8B-B14F-4D97-AF65-F5344CB8AC3E}">
        <p14:creationId xmlns:p14="http://schemas.microsoft.com/office/powerpoint/2010/main" val="934016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de-DE"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Prof. Dr. Andreas Lob-Hüdepohl (ICEP Berlin)</a:t>
            </a:r>
            <a:endParaRPr lang="de-DE" altLang="en-US"/>
          </a:p>
        </p:txBody>
      </p:sp>
      <p:sp>
        <p:nvSpPr>
          <p:cNvPr id="6" name="Rectangle 6"/>
          <p:cNvSpPr>
            <a:spLocks noGrp="1" noChangeArrowheads="1"/>
          </p:cNvSpPr>
          <p:nvPr>
            <p:ph type="sldNum" sz="quarter" idx="12"/>
          </p:nvPr>
        </p:nvSpPr>
        <p:spPr>
          <a:ln/>
        </p:spPr>
        <p:txBody>
          <a:bodyPr/>
          <a:lstStyle>
            <a:lvl1pPr>
              <a:defRPr/>
            </a:lvl1pPr>
          </a:lstStyle>
          <a:p>
            <a:pPr>
              <a:defRPr/>
            </a:pPr>
            <a:fld id="{5CCDE0EF-CE10-4B06-9BB4-1AEC34DD2235}" type="slidenum">
              <a:rPr lang="de-DE" altLang="en-US"/>
              <a:pPr>
                <a:defRPr/>
              </a:pPr>
              <a:t>‹Nr.›</a:t>
            </a:fld>
            <a:endParaRPr lang="de-DE" altLang="en-US"/>
          </a:p>
        </p:txBody>
      </p:sp>
    </p:spTree>
    <p:extLst>
      <p:ext uri="{BB962C8B-B14F-4D97-AF65-F5344CB8AC3E}">
        <p14:creationId xmlns:p14="http://schemas.microsoft.com/office/powerpoint/2010/main" val="2633210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68313" y="1341438"/>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59313" y="1341438"/>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4"/>
          <p:cNvSpPr>
            <a:spLocks noGrp="1" noChangeArrowheads="1"/>
          </p:cNvSpPr>
          <p:nvPr>
            <p:ph type="dt" sz="half" idx="10"/>
          </p:nvPr>
        </p:nvSpPr>
        <p:spPr>
          <a:ln/>
        </p:spPr>
        <p:txBody>
          <a:bodyPr/>
          <a:lstStyle>
            <a:lvl1pPr>
              <a:defRPr/>
            </a:lvl1pPr>
          </a:lstStyle>
          <a:p>
            <a:pPr>
              <a:defRPr/>
            </a:pPr>
            <a:endParaRPr lang="de-DE"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Prof. Dr. Andreas Lob-Hüdepohl (ICEP Berlin)</a:t>
            </a:r>
            <a:endParaRPr lang="de-DE" altLang="en-US"/>
          </a:p>
        </p:txBody>
      </p:sp>
      <p:sp>
        <p:nvSpPr>
          <p:cNvPr id="7" name="Rectangle 6"/>
          <p:cNvSpPr>
            <a:spLocks noGrp="1" noChangeArrowheads="1"/>
          </p:cNvSpPr>
          <p:nvPr>
            <p:ph type="sldNum" sz="quarter" idx="12"/>
          </p:nvPr>
        </p:nvSpPr>
        <p:spPr>
          <a:ln/>
        </p:spPr>
        <p:txBody>
          <a:bodyPr/>
          <a:lstStyle>
            <a:lvl1pPr>
              <a:defRPr/>
            </a:lvl1pPr>
          </a:lstStyle>
          <a:p>
            <a:pPr>
              <a:defRPr/>
            </a:pPr>
            <a:fld id="{B476E674-3CC3-4DF3-8848-D548778076E5}" type="slidenum">
              <a:rPr lang="de-DE" altLang="en-US"/>
              <a:pPr>
                <a:defRPr/>
              </a:pPr>
              <a:t>‹Nr.›</a:t>
            </a:fld>
            <a:endParaRPr lang="de-DE" altLang="en-US"/>
          </a:p>
        </p:txBody>
      </p:sp>
    </p:spTree>
    <p:extLst>
      <p:ext uri="{BB962C8B-B14F-4D97-AF65-F5344CB8AC3E}">
        <p14:creationId xmlns:p14="http://schemas.microsoft.com/office/powerpoint/2010/main" val="3000324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4"/>
          <p:cNvSpPr>
            <a:spLocks noGrp="1" noChangeArrowheads="1"/>
          </p:cNvSpPr>
          <p:nvPr>
            <p:ph type="dt" sz="half" idx="10"/>
          </p:nvPr>
        </p:nvSpPr>
        <p:spPr>
          <a:ln/>
        </p:spPr>
        <p:txBody>
          <a:bodyPr/>
          <a:lstStyle>
            <a:lvl1pPr>
              <a:defRPr/>
            </a:lvl1pPr>
          </a:lstStyle>
          <a:p>
            <a:pPr>
              <a:defRPr/>
            </a:pPr>
            <a:endParaRPr lang="de-DE" alt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ltLang="en-US"/>
              <a:t>Prof. Dr. Andreas Lob-Hüdepohl (ICEP Berlin)</a:t>
            </a:r>
            <a:endParaRPr lang="de-DE" altLang="en-US"/>
          </a:p>
        </p:txBody>
      </p:sp>
      <p:sp>
        <p:nvSpPr>
          <p:cNvPr id="9" name="Rectangle 6"/>
          <p:cNvSpPr>
            <a:spLocks noGrp="1" noChangeArrowheads="1"/>
          </p:cNvSpPr>
          <p:nvPr>
            <p:ph type="sldNum" sz="quarter" idx="12"/>
          </p:nvPr>
        </p:nvSpPr>
        <p:spPr>
          <a:ln/>
        </p:spPr>
        <p:txBody>
          <a:bodyPr/>
          <a:lstStyle>
            <a:lvl1pPr>
              <a:defRPr/>
            </a:lvl1pPr>
          </a:lstStyle>
          <a:p>
            <a:pPr>
              <a:defRPr/>
            </a:pPr>
            <a:fld id="{9C7A9A74-BC7B-49CB-86D8-F38E591A8464}" type="slidenum">
              <a:rPr lang="de-DE" altLang="en-US"/>
              <a:pPr>
                <a:defRPr/>
              </a:pPr>
              <a:t>‹Nr.›</a:t>
            </a:fld>
            <a:endParaRPr lang="de-DE" altLang="en-US"/>
          </a:p>
        </p:txBody>
      </p:sp>
    </p:spTree>
    <p:extLst>
      <p:ext uri="{BB962C8B-B14F-4D97-AF65-F5344CB8AC3E}">
        <p14:creationId xmlns:p14="http://schemas.microsoft.com/office/powerpoint/2010/main" val="447886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4"/>
          <p:cNvSpPr>
            <a:spLocks noGrp="1" noChangeArrowheads="1"/>
          </p:cNvSpPr>
          <p:nvPr>
            <p:ph type="dt" sz="half" idx="10"/>
          </p:nvPr>
        </p:nvSpPr>
        <p:spPr>
          <a:ln/>
        </p:spPr>
        <p:txBody>
          <a:bodyPr/>
          <a:lstStyle>
            <a:lvl1pPr>
              <a:defRPr/>
            </a:lvl1pPr>
          </a:lstStyle>
          <a:p>
            <a:pPr>
              <a:defRPr/>
            </a:pPr>
            <a:endParaRPr lang="de-DE" alt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ltLang="en-US"/>
              <a:t>Prof. Dr. Andreas Lob-Hüdepohl (ICEP Berlin)</a:t>
            </a:r>
            <a:endParaRPr lang="de-DE" altLang="en-US"/>
          </a:p>
        </p:txBody>
      </p:sp>
      <p:sp>
        <p:nvSpPr>
          <p:cNvPr id="5" name="Rectangle 6"/>
          <p:cNvSpPr>
            <a:spLocks noGrp="1" noChangeArrowheads="1"/>
          </p:cNvSpPr>
          <p:nvPr>
            <p:ph type="sldNum" sz="quarter" idx="12"/>
          </p:nvPr>
        </p:nvSpPr>
        <p:spPr>
          <a:ln/>
        </p:spPr>
        <p:txBody>
          <a:bodyPr/>
          <a:lstStyle>
            <a:lvl1pPr>
              <a:defRPr/>
            </a:lvl1pPr>
          </a:lstStyle>
          <a:p>
            <a:pPr>
              <a:defRPr/>
            </a:pPr>
            <a:fld id="{7F5A854F-5505-48C3-98B2-4671C8F25C6E}" type="slidenum">
              <a:rPr lang="de-DE" altLang="en-US"/>
              <a:pPr>
                <a:defRPr/>
              </a:pPr>
              <a:t>‹Nr.›</a:t>
            </a:fld>
            <a:endParaRPr lang="de-DE" altLang="en-US"/>
          </a:p>
        </p:txBody>
      </p:sp>
    </p:spTree>
    <p:extLst>
      <p:ext uri="{BB962C8B-B14F-4D97-AF65-F5344CB8AC3E}">
        <p14:creationId xmlns:p14="http://schemas.microsoft.com/office/powerpoint/2010/main" val="3472365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de-DE" alt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ltLang="en-US"/>
              <a:t>Prof. Dr. Andreas Lob-Hüdepohl (ICEP Berlin)</a:t>
            </a:r>
            <a:endParaRPr lang="de-DE" altLang="en-US"/>
          </a:p>
        </p:txBody>
      </p:sp>
      <p:sp>
        <p:nvSpPr>
          <p:cNvPr id="4" name="Rectangle 6"/>
          <p:cNvSpPr>
            <a:spLocks noGrp="1" noChangeArrowheads="1"/>
          </p:cNvSpPr>
          <p:nvPr>
            <p:ph type="sldNum" sz="quarter" idx="12"/>
          </p:nvPr>
        </p:nvSpPr>
        <p:spPr>
          <a:ln/>
        </p:spPr>
        <p:txBody>
          <a:bodyPr/>
          <a:lstStyle>
            <a:lvl1pPr>
              <a:defRPr/>
            </a:lvl1pPr>
          </a:lstStyle>
          <a:p>
            <a:pPr>
              <a:defRPr/>
            </a:pPr>
            <a:fld id="{2D6CFE5E-C680-4EF6-9748-128CE8A88DDF}" type="slidenum">
              <a:rPr lang="de-DE" altLang="en-US"/>
              <a:pPr>
                <a:defRPr/>
              </a:pPr>
              <a:t>‹Nr.›</a:t>
            </a:fld>
            <a:endParaRPr lang="de-DE" altLang="en-US"/>
          </a:p>
        </p:txBody>
      </p:sp>
    </p:spTree>
    <p:extLst>
      <p:ext uri="{BB962C8B-B14F-4D97-AF65-F5344CB8AC3E}">
        <p14:creationId xmlns:p14="http://schemas.microsoft.com/office/powerpoint/2010/main" val="488134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DE"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Prof. Dr. Andreas Lob-Hüdepohl (ICEP Berlin)</a:t>
            </a:r>
            <a:endParaRPr lang="de-DE" altLang="en-US"/>
          </a:p>
        </p:txBody>
      </p:sp>
      <p:sp>
        <p:nvSpPr>
          <p:cNvPr id="7" name="Rectangle 6"/>
          <p:cNvSpPr>
            <a:spLocks noGrp="1" noChangeArrowheads="1"/>
          </p:cNvSpPr>
          <p:nvPr>
            <p:ph type="sldNum" sz="quarter" idx="12"/>
          </p:nvPr>
        </p:nvSpPr>
        <p:spPr>
          <a:ln/>
        </p:spPr>
        <p:txBody>
          <a:bodyPr/>
          <a:lstStyle>
            <a:lvl1pPr>
              <a:defRPr/>
            </a:lvl1pPr>
          </a:lstStyle>
          <a:p>
            <a:pPr>
              <a:defRPr/>
            </a:pPr>
            <a:fld id="{09E9EBA8-932F-4402-A539-6F4F720B8100}" type="slidenum">
              <a:rPr lang="de-DE" altLang="en-US"/>
              <a:pPr>
                <a:defRPr/>
              </a:pPr>
              <a:t>‹Nr.›</a:t>
            </a:fld>
            <a:endParaRPr lang="de-DE" altLang="en-US"/>
          </a:p>
        </p:txBody>
      </p:sp>
    </p:spTree>
    <p:extLst>
      <p:ext uri="{BB962C8B-B14F-4D97-AF65-F5344CB8AC3E}">
        <p14:creationId xmlns:p14="http://schemas.microsoft.com/office/powerpoint/2010/main" val="194364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DE"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Prof. Dr. Andreas Lob-Hüdepohl (ICEP Berlin)</a:t>
            </a:r>
            <a:endParaRPr lang="de-DE" altLang="en-US"/>
          </a:p>
        </p:txBody>
      </p:sp>
      <p:sp>
        <p:nvSpPr>
          <p:cNvPr id="7" name="Rectangle 6"/>
          <p:cNvSpPr>
            <a:spLocks noGrp="1" noChangeArrowheads="1"/>
          </p:cNvSpPr>
          <p:nvPr>
            <p:ph type="sldNum" sz="quarter" idx="12"/>
          </p:nvPr>
        </p:nvSpPr>
        <p:spPr>
          <a:ln/>
        </p:spPr>
        <p:txBody>
          <a:bodyPr/>
          <a:lstStyle>
            <a:lvl1pPr>
              <a:defRPr/>
            </a:lvl1pPr>
          </a:lstStyle>
          <a:p>
            <a:pPr>
              <a:defRPr/>
            </a:pPr>
            <a:fld id="{22A58314-66C2-4A51-8C97-16AF8147EF33}" type="slidenum">
              <a:rPr lang="de-DE" altLang="en-US"/>
              <a:pPr>
                <a:defRPr/>
              </a:pPr>
              <a:t>‹Nr.›</a:t>
            </a:fld>
            <a:endParaRPr lang="de-DE" altLang="en-US"/>
          </a:p>
        </p:txBody>
      </p:sp>
    </p:spTree>
    <p:extLst>
      <p:ext uri="{BB962C8B-B14F-4D97-AF65-F5344CB8AC3E}">
        <p14:creationId xmlns:p14="http://schemas.microsoft.com/office/powerpoint/2010/main" val="392712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68313" y="1889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en-US"/>
              <a:t>Titelmasterformat durch Klicken bearbeiten</a:t>
            </a:r>
          </a:p>
        </p:txBody>
      </p:sp>
      <p:sp>
        <p:nvSpPr>
          <p:cNvPr id="1027" name="Rectangle 3"/>
          <p:cNvSpPr>
            <a:spLocks noGrp="1" noChangeArrowheads="1"/>
          </p:cNvSpPr>
          <p:nvPr>
            <p:ph type="body" idx="1"/>
          </p:nvPr>
        </p:nvSpPr>
        <p:spPr bwMode="auto">
          <a:xfrm>
            <a:off x="468313" y="1341438"/>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en-US"/>
              <a:t>Textmasterformate durch Klicken bearbeiten</a:t>
            </a:r>
          </a:p>
          <a:p>
            <a:pPr lvl="1"/>
            <a:r>
              <a:rPr lang="de-DE" altLang="en-US"/>
              <a:t>Zweite Ebene</a:t>
            </a:r>
          </a:p>
          <a:p>
            <a:pPr lvl="2"/>
            <a:r>
              <a:rPr lang="de-DE" altLang="en-US"/>
              <a:t>Dritte Ebene</a:t>
            </a:r>
          </a:p>
          <a:p>
            <a:pPr lvl="3"/>
            <a:r>
              <a:rPr lang="de-DE" altLang="en-US"/>
              <a:t>Vierte Ebene</a:t>
            </a:r>
          </a:p>
          <a:p>
            <a:pPr lvl="4"/>
            <a:r>
              <a:rPr lang="de-DE" altLang="en-US"/>
              <a:t>Fünfte Ebene</a:t>
            </a:r>
          </a:p>
        </p:txBody>
      </p:sp>
      <p:sp>
        <p:nvSpPr>
          <p:cNvPr id="4100"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Garamond" pitchFamily="18" charset="0"/>
                <a:cs typeface="+mn-cs"/>
              </a:defRPr>
            </a:lvl1pPr>
          </a:lstStyle>
          <a:p>
            <a:pPr>
              <a:defRPr/>
            </a:pPr>
            <a:endParaRPr lang="de-DE" altLang="en-US"/>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Garamond" pitchFamily="18" charset="0"/>
                <a:cs typeface="+mn-cs"/>
              </a:defRPr>
            </a:lvl1pPr>
          </a:lstStyle>
          <a:p>
            <a:pPr>
              <a:defRPr/>
            </a:pPr>
            <a:r>
              <a:rPr lang="en-US" altLang="en-US"/>
              <a:t>Prof. Dr. Andreas Lob-Hüdepohl (ICEP Berlin)</a:t>
            </a:r>
            <a:endParaRPr lang="de-DE" altLang="en-US"/>
          </a:p>
        </p:txBody>
      </p:sp>
      <p:sp>
        <p:nvSpPr>
          <p:cNvPr id="410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4673657B-5862-4077-8D05-4DFCDE7E3987}" type="slidenum">
              <a:rPr lang="de-DE" altLang="en-US"/>
              <a:pPr>
                <a:defRPr/>
              </a:pPr>
              <a:t>‹Nr.›</a:t>
            </a:fld>
            <a:endParaRPr lang="de-DE" altLang="en-US"/>
          </a:p>
        </p:txBody>
      </p:sp>
      <p:sp>
        <p:nvSpPr>
          <p:cNvPr id="1031" name="Freeform 7"/>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de-DE"/>
          </a:p>
        </p:txBody>
      </p:sp>
      <p:sp>
        <p:nvSpPr>
          <p:cNvPr id="1032" name="Line 8"/>
          <p:cNvSpPr>
            <a:spLocks noChangeShapeType="1"/>
          </p:cNvSpPr>
          <p:nvPr/>
        </p:nvSpPr>
        <p:spPr bwMode="auto">
          <a:xfrm>
            <a:off x="457200" y="6172200"/>
            <a:ext cx="8229600"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de-DE"/>
          </a:p>
        </p:txBody>
      </p:sp>
    </p:spTree>
  </p:cSld>
  <p:clrMap bg1="lt1" tx1="dk1" bg2="lt2" tx2="dk2" accent1="accent1" accent2="accent2" accent3="accent3" accent4="accent4" accent5="accent5" accent6="accent6" hlink="hlink" folHlink="folHlink"/>
  <p:sldLayoutIdLst>
    <p:sldLayoutId id="2147484584" r:id="rId1"/>
    <p:sldLayoutId id="2147484574" r:id="rId2"/>
    <p:sldLayoutId id="2147484575" r:id="rId3"/>
    <p:sldLayoutId id="2147484576" r:id="rId4"/>
    <p:sldLayoutId id="2147484577" r:id="rId5"/>
    <p:sldLayoutId id="2147484578" r:id="rId6"/>
    <p:sldLayoutId id="2147484579" r:id="rId7"/>
    <p:sldLayoutId id="2147484580" r:id="rId8"/>
    <p:sldLayoutId id="2147484581" r:id="rId9"/>
    <p:sldLayoutId id="2147484582" r:id="rId10"/>
    <p:sldLayoutId id="2147484583" r:id="rId11"/>
  </p:sldLayoutIdLst>
  <p:hf hdr="0" dt="0"/>
  <p:txStyles>
    <p:title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Arial" charset="0"/>
        </a:defRPr>
      </a:lvl2pPr>
      <a:lvl3pPr algn="l" rtl="0" eaLnBrk="0" fontAlgn="base" hangingPunct="0">
        <a:spcBef>
          <a:spcPct val="0"/>
        </a:spcBef>
        <a:spcAft>
          <a:spcPct val="0"/>
        </a:spcAft>
        <a:defRPr sz="3200">
          <a:solidFill>
            <a:schemeClr val="tx2"/>
          </a:solidFill>
          <a:latin typeface="Arial" charset="0"/>
        </a:defRPr>
      </a:lvl3pPr>
      <a:lvl4pPr algn="l" rtl="0" eaLnBrk="0" fontAlgn="base" hangingPunct="0">
        <a:spcBef>
          <a:spcPct val="0"/>
        </a:spcBef>
        <a:spcAft>
          <a:spcPct val="0"/>
        </a:spcAft>
        <a:defRPr sz="3200">
          <a:solidFill>
            <a:schemeClr val="tx2"/>
          </a:solidFill>
          <a:latin typeface="Arial" charset="0"/>
        </a:defRPr>
      </a:lvl4pPr>
      <a:lvl5pPr algn="l" rtl="0" eaLnBrk="0" fontAlgn="base" hangingPunct="0">
        <a:spcBef>
          <a:spcPct val="0"/>
        </a:spcBef>
        <a:spcAft>
          <a:spcPct val="0"/>
        </a:spcAft>
        <a:defRPr sz="3200">
          <a:solidFill>
            <a:schemeClr val="tx2"/>
          </a:solidFill>
          <a:latin typeface="Arial" charset="0"/>
        </a:defRPr>
      </a:lvl5pPr>
      <a:lvl6pPr marL="457200" algn="l" rtl="0" fontAlgn="base">
        <a:spcBef>
          <a:spcPct val="0"/>
        </a:spcBef>
        <a:spcAft>
          <a:spcPct val="0"/>
        </a:spcAft>
        <a:defRPr sz="3200">
          <a:solidFill>
            <a:schemeClr val="tx2"/>
          </a:solidFill>
          <a:latin typeface="Arial" charset="0"/>
        </a:defRPr>
      </a:lvl6pPr>
      <a:lvl7pPr marL="914400" algn="l" rtl="0" fontAlgn="base">
        <a:spcBef>
          <a:spcPct val="0"/>
        </a:spcBef>
        <a:spcAft>
          <a:spcPct val="0"/>
        </a:spcAft>
        <a:defRPr sz="3200">
          <a:solidFill>
            <a:schemeClr val="tx2"/>
          </a:solidFill>
          <a:latin typeface="Arial" charset="0"/>
        </a:defRPr>
      </a:lvl7pPr>
      <a:lvl8pPr marL="1371600" algn="l" rtl="0" fontAlgn="base">
        <a:spcBef>
          <a:spcPct val="0"/>
        </a:spcBef>
        <a:spcAft>
          <a:spcPct val="0"/>
        </a:spcAft>
        <a:defRPr sz="3200">
          <a:solidFill>
            <a:schemeClr val="tx2"/>
          </a:solidFill>
          <a:latin typeface="Arial" charset="0"/>
        </a:defRPr>
      </a:lvl8pPr>
      <a:lvl9pPr marL="1828800" algn="l" rtl="0" fontAlgn="base">
        <a:spcBef>
          <a:spcPct val="0"/>
        </a:spcBef>
        <a:spcAft>
          <a:spcPct val="0"/>
        </a:spcAft>
        <a:defRPr sz="3200">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1"/>
        </a:buClr>
        <a:buFont typeface="Symbol" panose="05050102010706020507" pitchFamily="18" charset="2"/>
        <a:buChar char="®"/>
        <a:defRPr sz="2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1"/>
        </a:buClr>
        <a:buFont typeface="Symbol" panose="05050102010706020507" pitchFamily="18" charset="2"/>
        <a:buChar char="·"/>
        <a:defRPr>
          <a:solidFill>
            <a:schemeClr val="tx1"/>
          </a:solidFill>
          <a:latin typeface="+mn-lt"/>
        </a:defRPr>
      </a:lvl2pPr>
      <a:lvl3pPr marL="1022350" indent="-350838" algn="l" rtl="0" eaLnBrk="0" fontAlgn="base" hangingPunct="0">
        <a:spcBef>
          <a:spcPct val="20000"/>
        </a:spcBef>
        <a:spcAft>
          <a:spcPct val="0"/>
        </a:spcAft>
        <a:buClr>
          <a:schemeClr val="accent1"/>
        </a:buClr>
        <a:buChar char="•"/>
        <a:defRPr>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anose="05000000000000000000" pitchFamily="2" charset="2"/>
        <a:buChar char="q"/>
        <a:defRPr>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tmp"/><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Grp="1" noChangeArrowheads="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5123"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74DA7872-A1B1-46F9-A8B2-68CB921B9C8D}" type="slidenum">
              <a:rPr lang="de-DE" altLang="en-US" sz="1200" smtClean="0">
                <a:latin typeface="Garamond" panose="02020404030301010803" pitchFamily="18" charset="0"/>
              </a:rPr>
              <a:pPr>
                <a:spcBef>
                  <a:spcPct val="0"/>
                </a:spcBef>
                <a:buClrTx/>
                <a:buFontTx/>
                <a:buNone/>
              </a:pPr>
              <a:t>1</a:t>
            </a:fld>
            <a:endParaRPr lang="de-DE" altLang="en-US" sz="1200">
              <a:latin typeface="Garamond" panose="02020404030301010803" pitchFamily="18" charset="0"/>
            </a:endParaRPr>
          </a:p>
        </p:txBody>
      </p:sp>
      <p:sp>
        <p:nvSpPr>
          <p:cNvPr id="5124" name="Rectangle 2"/>
          <p:cNvSpPr>
            <a:spLocks noGrp="1" noChangeArrowheads="1"/>
          </p:cNvSpPr>
          <p:nvPr>
            <p:ph type="ctrTitle"/>
          </p:nvPr>
        </p:nvSpPr>
        <p:spPr>
          <a:xfrm>
            <a:off x="911225" y="1556740"/>
            <a:ext cx="7623175" cy="1752600"/>
          </a:xfrm>
        </p:spPr>
        <p:txBody>
          <a:bodyPr/>
          <a:lstStyle/>
          <a:p>
            <a:pPr eaLnBrk="1" hangingPunct="1"/>
            <a:r>
              <a:rPr lang="de-DE" altLang="de-DE" sz="2800" b="1" dirty="0">
                <a:latin typeface="Calibri" panose="020F0502020204030204" pitchFamily="34" charset="0"/>
                <a:cs typeface="Calibri" panose="020F0502020204030204" pitchFamily="34" charset="0"/>
              </a:rPr>
              <a:t>Herausgefordert durch Suizidwünsche</a:t>
            </a:r>
          </a:p>
        </p:txBody>
      </p:sp>
      <p:sp>
        <p:nvSpPr>
          <p:cNvPr id="5125" name="Rectangle 3"/>
          <p:cNvSpPr>
            <a:spLocks noGrp="1" noChangeArrowheads="1"/>
          </p:cNvSpPr>
          <p:nvPr>
            <p:ph type="subTitle" idx="1"/>
          </p:nvPr>
        </p:nvSpPr>
        <p:spPr>
          <a:xfrm>
            <a:off x="1981200" y="3981450"/>
            <a:ext cx="6553200" cy="1752600"/>
          </a:xfrm>
        </p:spPr>
        <p:txBody>
          <a:bodyPr/>
          <a:lstStyle/>
          <a:p>
            <a:pPr eaLnBrk="1" hangingPunct="1"/>
            <a:r>
              <a:rPr lang="de-DE" altLang="de-DE" sz="2400" b="1" dirty="0">
                <a:latin typeface="Calibri" panose="020F0502020204030204" pitchFamily="34" charset="0"/>
                <a:cs typeface="Calibri" panose="020F0502020204030204" pitchFamily="34" charset="0"/>
              </a:rPr>
              <a:t>Theologisch-ethische Sortierungen</a:t>
            </a:r>
            <a:br>
              <a:rPr lang="de-DE" altLang="de-DE" sz="2400" b="1" dirty="0">
                <a:latin typeface="Calibri" panose="020F0502020204030204" pitchFamily="34" charset="0"/>
                <a:cs typeface="Calibri" panose="020F0502020204030204" pitchFamily="34" charset="0"/>
              </a:rPr>
            </a:br>
            <a:endParaRPr lang="de-DE" altLang="de-DE" sz="2400" b="1" dirty="0">
              <a:latin typeface="Calibri" panose="020F0502020204030204" pitchFamily="34" charset="0"/>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DEED65-CA72-1F25-0D64-1BE2728150F2}"/>
            </a:ext>
          </a:extLst>
        </p:cNvPr>
        <p:cNvGrpSpPr/>
        <p:nvPr/>
      </p:nvGrpSpPr>
      <p:grpSpPr>
        <a:xfrm>
          <a:off x="0" y="0"/>
          <a:ext cx="0" cy="0"/>
          <a:chOff x="0" y="0"/>
          <a:chExt cx="0" cy="0"/>
        </a:xfrm>
      </p:grpSpPr>
      <p:sp>
        <p:nvSpPr>
          <p:cNvPr id="4098" name="Fußzeilenplatzhalter 4">
            <a:extLst>
              <a:ext uri="{FF2B5EF4-FFF2-40B4-BE49-F238E27FC236}">
                <a16:creationId xmlns:a16="http://schemas.microsoft.com/office/drawing/2014/main" id="{D50A1C34-70A1-47CF-AECF-CADE550388EA}"/>
              </a:ext>
            </a:extLst>
          </p:cNvPr>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17411" name="Foliennummernplatzhalter 5">
            <a:extLst>
              <a:ext uri="{FF2B5EF4-FFF2-40B4-BE49-F238E27FC236}">
                <a16:creationId xmlns:a16="http://schemas.microsoft.com/office/drawing/2014/main" id="{4B8183F1-6A0C-95D9-9E99-C683DCC7BCB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FF16B91A-A2C4-492D-A00A-A48DF8D44D96}" type="slidenum">
              <a:rPr lang="de-DE" altLang="en-US" sz="1200" smtClean="0">
                <a:latin typeface="Garamond" panose="02020404030301010803" pitchFamily="18" charset="0"/>
              </a:rPr>
              <a:pPr>
                <a:spcBef>
                  <a:spcPct val="0"/>
                </a:spcBef>
                <a:buClrTx/>
                <a:buFontTx/>
                <a:buNone/>
              </a:pPr>
              <a:t>10</a:t>
            </a:fld>
            <a:endParaRPr lang="de-DE" altLang="en-US" sz="1200">
              <a:latin typeface="Garamond" panose="02020404030301010803" pitchFamily="18" charset="0"/>
            </a:endParaRPr>
          </a:p>
        </p:txBody>
      </p:sp>
      <p:sp>
        <p:nvSpPr>
          <p:cNvPr id="17412" name="Rectangle 2">
            <a:extLst>
              <a:ext uri="{FF2B5EF4-FFF2-40B4-BE49-F238E27FC236}">
                <a16:creationId xmlns:a16="http://schemas.microsoft.com/office/drawing/2014/main" id="{A0F8A05A-D943-8D12-D6B0-FD06693C9173}"/>
              </a:ext>
            </a:extLst>
          </p:cNvPr>
          <p:cNvSpPr>
            <a:spLocks noGrp="1" noChangeArrowheads="1"/>
          </p:cNvSpPr>
          <p:nvPr>
            <p:ph type="title"/>
          </p:nvPr>
        </p:nvSpPr>
        <p:spPr/>
        <p:txBody>
          <a:bodyPr/>
          <a:lstStyle/>
          <a:p>
            <a:pPr algn="r" eaLnBrk="1" hangingPunct="1"/>
            <a:r>
              <a:rPr lang="de-DE" altLang="de-DE" sz="2400" b="1" dirty="0">
                <a:latin typeface="Calibri" panose="020F0502020204030204" pitchFamily="34" charset="0"/>
                <a:cs typeface="Calibri" panose="020F0502020204030204" pitchFamily="34" charset="0"/>
              </a:rPr>
              <a:t>(2) Suizidalität: </a:t>
            </a:r>
            <a:br>
              <a:rPr lang="de-DE" altLang="de-DE" sz="2400" b="1" dirty="0">
                <a:latin typeface="Calibri" panose="020F0502020204030204" pitchFamily="34" charset="0"/>
                <a:cs typeface="Calibri" panose="020F0502020204030204" pitchFamily="34" charset="0"/>
              </a:rPr>
            </a:br>
            <a:r>
              <a:rPr lang="de-DE" altLang="de-DE" sz="2400" b="1" dirty="0">
                <a:latin typeface="Calibri" panose="020F0502020204030204" pitchFamily="34" charset="0"/>
                <a:cs typeface="Calibri" panose="020F0502020204030204" pitchFamily="34" charset="0"/>
              </a:rPr>
              <a:t>von Sterbewünschen bis zum assistierten Suizid</a:t>
            </a:r>
          </a:p>
        </p:txBody>
      </p:sp>
      <p:sp>
        <p:nvSpPr>
          <p:cNvPr id="17413" name="Rectangle 3">
            <a:extLst>
              <a:ext uri="{FF2B5EF4-FFF2-40B4-BE49-F238E27FC236}">
                <a16:creationId xmlns:a16="http://schemas.microsoft.com/office/drawing/2014/main" id="{A8078ED4-E5A2-8524-7F80-6E4B9C624E1E}"/>
              </a:ext>
            </a:extLst>
          </p:cNvPr>
          <p:cNvSpPr>
            <a:spLocks noGrp="1" noChangeArrowheads="1"/>
          </p:cNvSpPr>
          <p:nvPr>
            <p:ph type="body" idx="1"/>
          </p:nvPr>
        </p:nvSpPr>
        <p:spPr>
          <a:xfrm>
            <a:off x="468313" y="1700213"/>
            <a:ext cx="8229600" cy="4484687"/>
          </a:xfrm>
        </p:spPr>
        <p:txBody>
          <a:bodyPr/>
          <a:lstStyle/>
          <a:p>
            <a:pPr>
              <a:lnSpc>
                <a:spcPct val="90000"/>
              </a:lnSpc>
            </a:pPr>
            <a:r>
              <a:rPr lang="de-DE" altLang="de-DE" sz="2400" b="1" dirty="0">
                <a:latin typeface="Calibri" panose="020F0502020204030204" pitchFamily="34" charset="0"/>
                <a:cs typeface="Calibri" panose="020F0502020204030204" pitchFamily="34" charset="0"/>
              </a:rPr>
              <a:t>Unterschiedliche Wünsche</a:t>
            </a:r>
          </a:p>
          <a:p>
            <a:pPr lvl="1">
              <a:lnSpc>
                <a:spcPct val="90000"/>
              </a:lnSpc>
            </a:pPr>
            <a:r>
              <a:rPr lang="de-DE" altLang="de-DE" sz="2000" dirty="0">
                <a:latin typeface="Calibri" panose="020F0502020204030204" pitchFamily="34" charset="0"/>
                <a:cs typeface="Calibri" panose="020F0502020204030204" pitchFamily="34" charset="0"/>
              </a:rPr>
              <a:t>Todes- bzw. Sterbewünsche</a:t>
            </a:r>
          </a:p>
          <a:p>
            <a:pPr lvl="2">
              <a:lnSpc>
                <a:spcPct val="90000"/>
              </a:lnSpc>
              <a:buFont typeface="Symbol" panose="05050102010706020507" pitchFamily="18" charset="2"/>
              <a:buChar char="»"/>
            </a:pPr>
            <a:r>
              <a:rPr lang="de-DE" altLang="de-DE" sz="2000" dirty="0">
                <a:latin typeface="Calibri" panose="020F0502020204030204" pitchFamily="34" charset="0"/>
                <a:cs typeface="Calibri" panose="020F0502020204030204" pitchFamily="34" charset="0"/>
              </a:rPr>
              <a:t>Verlangen, „der ‚Schwere‘ des eigenen Lebens ‚enthoben‘, frei von den Belastungen und Konflikten zu sein, die das Erleben stark beeinflussen“ (DER 37)</a:t>
            </a:r>
          </a:p>
          <a:p>
            <a:pPr lvl="1">
              <a:lnSpc>
                <a:spcPct val="90000"/>
              </a:lnSpc>
            </a:pPr>
            <a:r>
              <a:rPr lang="de-DE" altLang="de-DE" sz="2000" dirty="0">
                <a:latin typeface="Calibri" panose="020F0502020204030204" pitchFamily="34" charset="0"/>
                <a:cs typeface="Calibri" panose="020F0502020204030204" pitchFamily="34" charset="0"/>
              </a:rPr>
              <a:t>Suizidwünsche</a:t>
            </a:r>
          </a:p>
          <a:p>
            <a:pPr lvl="2" eaLnBrk="1" hangingPunct="1">
              <a:lnSpc>
                <a:spcPct val="90000"/>
              </a:lnSpc>
              <a:buFont typeface="Arial" panose="020B0604020202020204" pitchFamily="34" charset="0"/>
              <a:buChar char="≈"/>
            </a:pPr>
            <a:r>
              <a:rPr lang="de-DE" altLang="de-DE" dirty="0">
                <a:latin typeface="Calibri" panose="020F0502020204030204" pitchFamily="34" charset="0"/>
                <a:cs typeface="Calibri" panose="020F0502020204030204" pitchFamily="34" charset="0"/>
              </a:rPr>
              <a:t>Wunsch, sich zu töten, weil man unter den obwaltenden Umständen </a:t>
            </a:r>
            <a:r>
              <a:rPr lang="de-DE" altLang="de-DE" i="1" dirty="0">
                <a:latin typeface="Calibri" panose="020F0502020204030204" pitchFamily="34" charset="0"/>
                <a:cs typeface="Calibri" panose="020F0502020204030204" pitchFamily="34" charset="0"/>
              </a:rPr>
              <a:t>so nicht länger leben kann/will</a:t>
            </a:r>
          </a:p>
          <a:p>
            <a:pPr lvl="2">
              <a:lnSpc>
                <a:spcPct val="90000"/>
              </a:lnSpc>
              <a:buFont typeface="Symbol" panose="05050102010706020507" pitchFamily="18" charset="2"/>
              <a:buChar char="»"/>
            </a:pPr>
            <a:r>
              <a:rPr lang="de-DE" altLang="de-DE" dirty="0">
                <a:latin typeface="Calibri" panose="020F0502020204030204" pitchFamily="34" charset="0"/>
                <a:cs typeface="Calibri" panose="020F0502020204030204" pitchFamily="34" charset="0"/>
              </a:rPr>
              <a:t>durchaus gepaart mit Lebenswille!</a:t>
            </a:r>
          </a:p>
          <a:p>
            <a:pPr lvl="2">
              <a:lnSpc>
                <a:spcPct val="90000"/>
              </a:lnSpc>
              <a:buFont typeface="Symbol" panose="05050102010706020507" pitchFamily="18" charset="2"/>
              <a:buChar char="Þ"/>
            </a:pPr>
            <a:r>
              <a:rPr lang="de-DE" altLang="de-DE" dirty="0">
                <a:latin typeface="Calibri" panose="020F0502020204030204" pitchFamily="34" charset="0"/>
                <a:cs typeface="Calibri" panose="020F0502020204030204" pitchFamily="34" charset="0"/>
              </a:rPr>
              <a:t>Kein Erkennen von Gestaltungsmöglichkeiten</a:t>
            </a:r>
          </a:p>
          <a:p>
            <a:pPr lvl="2">
              <a:lnSpc>
                <a:spcPct val="90000"/>
              </a:lnSpc>
              <a:buFont typeface="Symbol" panose="05050102010706020507" pitchFamily="18" charset="2"/>
              <a:buChar char="Þ"/>
            </a:pPr>
            <a:r>
              <a:rPr lang="de-DE" altLang="de-DE" dirty="0">
                <a:latin typeface="Calibri" panose="020F0502020204030204" pitchFamily="34" charset="0"/>
                <a:cs typeface="Calibri" panose="020F0502020204030204" pitchFamily="34" charset="0"/>
              </a:rPr>
              <a:t>Suizid als Akt letzter Freiheit, sich der subjektiv empfundenen Unerträglichkeit der Lebenssituation zu entziehen</a:t>
            </a:r>
          </a:p>
          <a:p>
            <a:pPr>
              <a:lnSpc>
                <a:spcPct val="90000"/>
              </a:lnSpc>
              <a:buFont typeface="Symbol" panose="05050102010706020507" pitchFamily="18" charset="2"/>
              <a:buChar char="Þ"/>
            </a:pPr>
            <a:r>
              <a:rPr lang="de-DE" altLang="de-DE" sz="2200" b="1" dirty="0">
                <a:latin typeface="Calibri" panose="020F0502020204030204" pitchFamily="34" charset="0"/>
                <a:cs typeface="Calibri" panose="020F0502020204030204" pitchFamily="34" charset="0"/>
              </a:rPr>
              <a:t>Spezifizierung Individueller Suizidwüsche</a:t>
            </a:r>
          </a:p>
          <a:p>
            <a:pPr>
              <a:lnSpc>
                <a:spcPct val="90000"/>
              </a:lnSpc>
              <a:buFont typeface="Symbol" panose="05050102010706020507" pitchFamily="18" charset="2"/>
              <a:buChar char="Þ"/>
            </a:pPr>
            <a:endParaRPr lang="de-DE" altLang="de-DE"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628765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ußzeilenplatzhalt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17411" name="Foliennummernplatzhalt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FF16B91A-A2C4-492D-A00A-A48DF8D44D96}" type="slidenum">
              <a:rPr lang="de-DE" altLang="en-US" sz="1200" smtClean="0">
                <a:latin typeface="Garamond" panose="02020404030301010803" pitchFamily="18" charset="0"/>
              </a:rPr>
              <a:pPr>
                <a:spcBef>
                  <a:spcPct val="0"/>
                </a:spcBef>
                <a:buClrTx/>
                <a:buFontTx/>
                <a:buNone/>
              </a:pPr>
              <a:t>11</a:t>
            </a:fld>
            <a:endParaRPr lang="de-DE" altLang="en-US" sz="1200">
              <a:latin typeface="Garamond" panose="02020404030301010803" pitchFamily="18" charset="0"/>
            </a:endParaRPr>
          </a:p>
        </p:txBody>
      </p:sp>
      <p:sp>
        <p:nvSpPr>
          <p:cNvPr id="17412" name="Rectangle 2"/>
          <p:cNvSpPr>
            <a:spLocks noGrp="1" noChangeArrowheads="1"/>
          </p:cNvSpPr>
          <p:nvPr>
            <p:ph type="title"/>
          </p:nvPr>
        </p:nvSpPr>
        <p:spPr/>
        <p:txBody>
          <a:bodyPr/>
          <a:lstStyle/>
          <a:p>
            <a:pPr algn="r" eaLnBrk="1" hangingPunct="1"/>
            <a:r>
              <a:rPr lang="de-DE" altLang="de-DE" sz="2400" b="1" dirty="0">
                <a:latin typeface="Calibri" panose="020F0502020204030204" pitchFamily="34" charset="0"/>
                <a:cs typeface="Calibri" panose="020F0502020204030204" pitchFamily="34" charset="0"/>
              </a:rPr>
              <a:t>(2) Suizidalität: </a:t>
            </a:r>
            <a:br>
              <a:rPr lang="de-DE" altLang="de-DE" sz="2400" b="1" dirty="0">
                <a:latin typeface="Calibri" panose="020F0502020204030204" pitchFamily="34" charset="0"/>
                <a:cs typeface="Calibri" panose="020F0502020204030204" pitchFamily="34" charset="0"/>
              </a:rPr>
            </a:br>
            <a:r>
              <a:rPr lang="de-DE" altLang="de-DE" sz="2400" b="1" dirty="0">
                <a:latin typeface="Calibri" panose="020F0502020204030204" pitchFamily="34" charset="0"/>
                <a:cs typeface="Calibri" panose="020F0502020204030204" pitchFamily="34" charset="0"/>
              </a:rPr>
              <a:t>von Sterbewünschen bis zum assistierten Suizid</a:t>
            </a:r>
          </a:p>
        </p:txBody>
      </p:sp>
      <p:sp>
        <p:nvSpPr>
          <p:cNvPr id="17413" name="Rectangle 3"/>
          <p:cNvSpPr>
            <a:spLocks noGrp="1" noChangeArrowheads="1"/>
          </p:cNvSpPr>
          <p:nvPr>
            <p:ph type="body" idx="1"/>
          </p:nvPr>
        </p:nvSpPr>
        <p:spPr>
          <a:xfrm>
            <a:off x="468313" y="1268700"/>
            <a:ext cx="8229600" cy="4484687"/>
          </a:xfrm>
        </p:spPr>
        <p:txBody>
          <a:bodyPr/>
          <a:lstStyle/>
          <a:p>
            <a:pPr>
              <a:lnSpc>
                <a:spcPct val="90000"/>
              </a:lnSpc>
            </a:pPr>
            <a:r>
              <a:rPr lang="de-DE" altLang="de-DE" sz="2200" b="1" dirty="0">
                <a:latin typeface="Calibri" panose="020F0502020204030204" pitchFamily="34" charset="0"/>
                <a:cs typeface="Calibri" panose="020F0502020204030204" pitchFamily="34" charset="0"/>
              </a:rPr>
              <a:t>Lebenslagen</a:t>
            </a:r>
            <a:r>
              <a:rPr lang="de-DE" altLang="de-DE" sz="2200" dirty="0">
                <a:latin typeface="Calibri" panose="020F0502020204030204" pitchFamily="34" charset="0"/>
                <a:cs typeface="Calibri" panose="020F0502020204030204" pitchFamily="34" charset="0"/>
              </a:rPr>
              <a:t> (oftmals lebensaltersassoziiert)</a:t>
            </a:r>
          </a:p>
          <a:p>
            <a:pPr lvl="1">
              <a:lnSpc>
                <a:spcPct val="90000"/>
              </a:lnSpc>
            </a:pPr>
            <a:r>
              <a:rPr lang="de-DE" altLang="de-DE" sz="2000" dirty="0">
                <a:latin typeface="Calibri" panose="020F0502020204030204" pitchFamily="34" charset="0"/>
                <a:cs typeface="Calibri" panose="020F0502020204030204" pitchFamily="34" charset="0"/>
              </a:rPr>
              <a:t>Jugend: </a:t>
            </a:r>
          </a:p>
          <a:p>
            <a:pPr lvl="2">
              <a:lnSpc>
                <a:spcPct val="90000"/>
              </a:lnSpc>
            </a:pPr>
            <a:r>
              <a:rPr lang="de-DE" altLang="de-DE" dirty="0">
                <a:latin typeface="Calibri" panose="020F0502020204030204" pitchFamily="34" charset="0"/>
                <a:cs typeface="Calibri" panose="020F0502020204030204" pitchFamily="34" charset="0"/>
              </a:rPr>
              <a:t>Demütigungen, </a:t>
            </a:r>
          </a:p>
          <a:p>
            <a:pPr lvl="2">
              <a:lnSpc>
                <a:spcPct val="90000"/>
              </a:lnSpc>
            </a:pPr>
            <a:r>
              <a:rPr lang="de-DE" altLang="de-DE" dirty="0">
                <a:latin typeface="Calibri" panose="020F0502020204030204" pitchFamily="34" charset="0"/>
                <a:cs typeface="Calibri" panose="020F0502020204030204" pitchFamily="34" charset="0"/>
              </a:rPr>
              <a:t>soziale Ausgrenzung/Stigmatisierung/Verlust sozialer Teilhabe („Einsamkeit“)</a:t>
            </a:r>
          </a:p>
          <a:p>
            <a:pPr lvl="2">
              <a:lnSpc>
                <a:spcPct val="90000"/>
              </a:lnSpc>
            </a:pPr>
            <a:r>
              <a:rPr lang="de-DE" altLang="de-DE" dirty="0">
                <a:latin typeface="Calibri" panose="020F0502020204030204" pitchFamily="34" charset="0"/>
                <a:cs typeface="Calibri" panose="020F0502020204030204" pitchFamily="34" charset="0"/>
              </a:rPr>
              <a:t>tiefgreifende Selbstwertkrise</a:t>
            </a:r>
          </a:p>
          <a:p>
            <a:pPr lvl="1">
              <a:lnSpc>
                <a:spcPct val="90000"/>
              </a:lnSpc>
            </a:pPr>
            <a:r>
              <a:rPr lang="de-DE" altLang="de-DE" sz="2000" dirty="0">
                <a:latin typeface="Calibri" panose="020F0502020204030204" pitchFamily="34" charset="0"/>
                <a:cs typeface="Calibri" panose="020F0502020204030204" pitchFamily="34" charset="0"/>
              </a:rPr>
              <a:t>Jüngere/mittlere Erwachsenen</a:t>
            </a:r>
          </a:p>
          <a:p>
            <a:pPr lvl="2">
              <a:lnSpc>
                <a:spcPct val="90000"/>
              </a:lnSpc>
            </a:pPr>
            <a:r>
              <a:rPr lang="de-DE" altLang="de-DE" dirty="0">
                <a:latin typeface="Calibri" panose="020F0502020204030204" pitchFamily="34" charset="0"/>
                <a:cs typeface="Calibri" panose="020F0502020204030204" pitchFamily="34" charset="0"/>
              </a:rPr>
              <a:t>Kumulation familiärer, beruflicher, ökonomischer Krisen</a:t>
            </a:r>
          </a:p>
          <a:p>
            <a:pPr lvl="2">
              <a:lnSpc>
                <a:spcPct val="90000"/>
              </a:lnSpc>
            </a:pPr>
            <a:r>
              <a:rPr lang="de-DE" altLang="de-DE" dirty="0">
                <a:latin typeface="Calibri" panose="020F0502020204030204" pitchFamily="34" charset="0"/>
                <a:cs typeface="Calibri" panose="020F0502020204030204" pitchFamily="34" charset="0"/>
              </a:rPr>
              <a:t>Scheitern</a:t>
            </a:r>
          </a:p>
          <a:p>
            <a:pPr lvl="1">
              <a:lnSpc>
                <a:spcPct val="90000"/>
              </a:lnSpc>
            </a:pPr>
            <a:r>
              <a:rPr lang="de-DE" altLang="de-DE" sz="2000" dirty="0">
                <a:latin typeface="Calibri" panose="020F0502020204030204" pitchFamily="34" charset="0"/>
                <a:cs typeface="Calibri" panose="020F0502020204030204" pitchFamily="34" charset="0"/>
              </a:rPr>
              <a:t>Höheres/hohes Alter:</a:t>
            </a:r>
          </a:p>
          <a:p>
            <a:pPr lvl="2">
              <a:lnSpc>
                <a:spcPct val="90000"/>
              </a:lnSpc>
            </a:pPr>
            <a:r>
              <a:rPr lang="de-DE" altLang="de-DE" dirty="0">
                <a:latin typeface="Calibri" panose="020F0502020204030204" pitchFamily="34" charset="0"/>
                <a:cs typeface="Calibri" panose="020F0502020204030204" pitchFamily="34" charset="0"/>
              </a:rPr>
              <a:t>Isolation, erlebte Einsamkeit</a:t>
            </a:r>
          </a:p>
          <a:p>
            <a:pPr lvl="2">
              <a:lnSpc>
                <a:spcPct val="90000"/>
              </a:lnSpc>
            </a:pPr>
            <a:r>
              <a:rPr lang="de-DE" altLang="de-DE" dirty="0">
                <a:latin typeface="Calibri" panose="020F0502020204030204" pitchFamily="34" charset="0"/>
                <a:cs typeface="Calibri" panose="020F0502020204030204" pitchFamily="34" charset="0"/>
              </a:rPr>
              <a:t>oftmals gepaart mit Multimorbidität</a:t>
            </a:r>
          </a:p>
          <a:p>
            <a:pPr>
              <a:lnSpc>
                <a:spcPct val="90000"/>
              </a:lnSpc>
              <a:buFont typeface="Symbol" panose="05050102010706020507" pitchFamily="18" charset="2"/>
              <a:buChar char="Þ"/>
            </a:pPr>
            <a:r>
              <a:rPr lang="de-DE" altLang="de-DE" sz="2200" b="1" dirty="0">
                <a:latin typeface="Calibri" panose="020F0502020204030204" pitchFamily="34" charset="0"/>
                <a:cs typeface="Calibri" panose="020F0502020204030204" pitchFamily="34" charset="0"/>
              </a:rPr>
              <a:t>Sensibilität für individuelle Ressourcen-Risiko-Konstellationen</a:t>
            </a:r>
          </a:p>
          <a:p>
            <a:pPr lvl="1">
              <a:lnSpc>
                <a:spcPct val="90000"/>
              </a:lnSpc>
            </a:pPr>
            <a:r>
              <a:rPr lang="de-DE" altLang="de-DE" sz="2000" dirty="0">
                <a:latin typeface="Calibri" panose="020F0502020204030204" pitchFamily="34" charset="0"/>
                <a:cs typeface="Calibri" panose="020F0502020204030204" pitchFamily="34" charset="0"/>
              </a:rPr>
              <a:t>Behutsame </a:t>
            </a:r>
            <a:r>
              <a:rPr lang="de-DE" altLang="de-DE" sz="2000" dirty="0" err="1">
                <a:latin typeface="Calibri" panose="020F0502020204030204" pitchFamily="34" charset="0"/>
                <a:cs typeface="Calibri" panose="020F0502020204030204" pitchFamily="34" charset="0"/>
              </a:rPr>
              <a:t>Inblicknahme</a:t>
            </a:r>
            <a:r>
              <a:rPr lang="de-DE" altLang="de-DE" sz="2000" dirty="0">
                <a:latin typeface="Calibri" panose="020F0502020204030204" pitchFamily="34" charset="0"/>
                <a:cs typeface="Calibri" panose="020F0502020204030204" pitchFamily="34" charset="0"/>
              </a:rPr>
              <a:t> erfahrener </a:t>
            </a:r>
            <a:r>
              <a:rPr lang="de-DE" altLang="de-DE" sz="2000" dirty="0" err="1">
                <a:latin typeface="Calibri" panose="020F0502020204030204" pitchFamily="34" charset="0"/>
                <a:cs typeface="Calibri" panose="020F0502020204030204" pitchFamily="34" charset="0"/>
              </a:rPr>
              <a:t>Demütigunge</a:t>
            </a:r>
            <a:endParaRPr lang="de-DE" altLang="de-DE" sz="2000" dirty="0">
              <a:latin typeface="Calibri" panose="020F0502020204030204" pitchFamily="34" charset="0"/>
              <a:cs typeface="Calibri" panose="020F0502020204030204" pitchFamily="34" charset="0"/>
            </a:endParaRPr>
          </a:p>
          <a:p>
            <a:pPr lvl="1">
              <a:lnSpc>
                <a:spcPct val="90000"/>
              </a:lnSpc>
            </a:pPr>
            <a:r>
              <a:rPr lang="de-DE" altLang="de-DE" sz="2000" dirty="0">
                <a:latin typeface="Calibri" panose="020F0502020204030204" pitchFamily="34" charset="0"/>
                <a:cs typeface="Calibri" panose="020F0502020204030204" pitchFamily="34" charset="0"/>
              </a:rPr>
              <a:t>Identifizieren </a:t>
            </a:r>
            <a:r>
              <a:rPr lang="de-DE" altLang="de-DE" sz="2000" i="1" dirty="0">
                <a:latin typeface="Calibri" panose="020F0502020204030204" pitchFamily="34" charset="0"/>
                <a:cs typeface="Calibri" panose="020F0502020204030204" pitchFamily="34" charset="0"/>
              </a:rPr>
              <a:t>intersubjektiv </a:t>
            </a:r>
            <a:r>
              <a:rPr lang="de-DE" altLang="de-DE" sz="2000" dirty="0">
                <a:latin typeface="Calibri" panose="020F0502020204030204" pitchFamily="34" charset="0"/>
                <a:cs typeface="Calibri" panose="020F0502020204030204" pitchFamily="34" charset="0"/>
              </a:rPr>
              <a:t>(!) </a:t>
            </a:r>
            <a:r>
              <a:rPr lang="de-DE" altLang="de-DE" sz="2000" dirty="0" err="1">
                <a:latin typeface="Calibri" panose="020F0502020204030204" pitchFamily="34" charset="0"/>
                <a:cs typeface="Calibri" panose="020F0502020204030204" pitchFamily="34" charset="0"/>
              </a:rPr>
              <a:t>verfügberer</a:t>
            </a:r>
            <a:r>
              <a:rPr lang="de-DE" altLang="de-DE" sz="2000" dirty="0">
                <a:latin typeface="Calibri" panose="020F0502020204030204" pitchFamily="34" charset="0"/>
                <a:cs typeface="Calibri" panose="020F0502020204030204" pitchFamily="34" charset="0"/>
              </a:rPr>
              <a:t> Bewältigungsressourcen</a:t>
            </a:r>
          </a:p>
          <a:p>
            <a:pPr lvl="2">
              <a:lnSpc>
                <a:spcPct val="90000"/>
              </a:lnSpc>
            </a:pPr>
            <a:endParaRPr lang="de-DE" altLang="de-DE" dirty="0"/>
          </a:p>
        </p:txBody>
      </p:sp>
    </p:spTree>
    <p:extLst>
      <p:ext uri="{BB962C8B-B14F-4D97-AF65-F5344CB8AC3E}">
        <p14:creationId xmlns:p14="http://schemas.microsoft.com/office/powerpoint/2010/main" val="3383955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A1112-D17E-E994-BFE7-4D1C55F2C4F4}"/>
            </a:ext>
          </a:extLst>
        </p:cNvPr>
        <p:cNvGrpSpPr/>
        <p:nvPr/>
      </p:nvGrpSpPr>
      <p:grpSpPr>
        <a:xfrm>
          <a:off x="0" y="0"/>
          <a:ext cx="0" cy="0"/>
          <a:chOff x="0" y="0"/>
          <a:chExt cx="0" cy="0"/>
        </a:xfrm>
      </p:grpSpPr>
      <p:sp>
        <p:nvSpPr>
          <p:cNvPr id="4098" name="Fußzeilenplatzhalter 4">
            <a:extLst>
              <a:ext uri="{FF2B5EF4-FFF2-40B4-BE49-F238E27FC236}">
                <a16:creationId xmlns:a16="http://schemas.microsoft.com/office/drawing/2014/main" id="{E9001C62-609E-215A-C86A-780092C34E57}"/>
              </a:ext>
            </a:extLst>
          </p:cNvPr>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17411" name="Foliennummernplatzhalter 5">
            <a:extLst>
              <a:ext uri="{FF2B5EF4-FFF2-40B4-BE49-F238E27FC236}">
                <a16:creationId xmlns:a16="http://schemas.microsoft.com/office/drawing/2014/main" id="{2878BCA5-3608-7488-1997-822AE92F4E8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FF16B91A-A2C4-492D-A00A-A48DF8D44D96}" type="slidenum">
              <a:rPr lang="de-DE" altLang="en-US" sz="1200" smtClean="0">
                <a:latin typeface="Garamond" panose="02020404030301010803" pitchFamily="18" charset="0"/>
              </a:rPr>
              <a:pPr>
                <a:spcBef>
                  <a:spcPct val="0"/>
                </a:spcBef>
                <a:buClrTx/>
                <a:buFontTx/>
                <a:buNone/>
              </a:pPr>
              <a:t>12</a:t>
            </a:fld>
            <a:endParaRPr lang="de-DE" altLang="en-US" sz="1200">
              <a:latin typeface="Garamond" panose="02020404030301010803" pitchFamily="18" charset="0"/>
            </a:endParaRPr>
          </a:p>
        </p:txBody>
      </p:sp>
      <p:sp>
        <p:nvSpPr>
          <p:cNvPr id="17412" name="Rectangle 2">
            <a:extLst>
              <a:ext uri="{FF2B5EF4-FFF2-40B4-BE49-F238E27FC236}">
                <a16:creationId xmlns:a16="http://schemas.microsoft.com/office/drawing/2014/main" id="{FECAA6D4-3038-BE54-5D54-58C59D83AC15}"/>
              </a:ext>
            </a:extLst>
          </p:cNvPr>
          <p:cNvSpPr>
            <a:spLocks noGrp="1" noChangeArrowheads="1"/>
          </p:cNvSpPr>
          <p:nvPr>
            <p:ph type="title"/>
          </p:nvPr>
        </p:nvSpPr>
        <p:spPr/>
        <p:txBody>
          <a:bodyPr/>
          <a:lstStyle/>
          <a:p>
            <a:pPr algn="r" eaLnBrk="1" hangingPunct="1"/>
            <a:r>
              <a:rPr lang="de-DE" altLang="de-DE" sz="2400" b="1" dirty="0">
                <a:latin typeface="Calibri" panose="020F0502020204030204" pitchFamily="34" charset="0"/>
                <a:cs typeface="Calibri" panose="020F0502020204030204" pitchFamily="34" charset="0"/>
              </a:rPr>
              <a:t>(2) Suizidalität: </a:t>
            </a:r>
            <a:br>
              <a:rPr lang="de-DE" altLang="de-DE" sz="2400" b="1" dirty="0">
                <a:latin typeface="Calibri" panose="020F0502020204030204" pitchFamily="34" charset="0"/>
                <a:cs typeface="Calibri" panose="020F0502020204030204" pitchFamily="34" charset="0"/>
              </a:rPr>
            </a:br>
            <a:r>
              <a:rPr lang="de-DE" altLang="de-DE" sz="2400" b="1" dirty="0">
                <a:latin typeface="Calibri" panose="020F0502020204030204" pitchFamily="34" charset="0"/>
                <a:cs typeface="Calibri" panose="020F0502020204030204" pitchFamily="34" charset="0"/>
              </a:rPr>
              <a:t>von Sterbewünschen bis zum assistierten Suizid</a:t>
            </a:r>
          </a:p>
        </p:txBody>
      </p:sp>
      <p:sp>
        <p:nvSpPr>
          <p:cNvPr id="17413" name="Rectangle 3">
            <a:extLst>
              <a:ext uri="{FF2B5EF4-FFF2-40B4-BE49-F238E27FC236}">
                <a16:creationId xmlns:a16="http://schemas.microsoft.com/office/drawing/2014/main" id="{CD855FB4-DB77-1185-F8E2-3A34F5A48412}"/>
              </a:ext>
            </a:extLst>
          </p:cNvPr>
          <p:cNvSpPr>
            <a:spLocks noGrp="1" noChangeArrowheads="1"/>
          </p:cNvSpPr>
          <p:nvPr>
            <p:ph type="body" idx="1"/>
          </p:nvPr>
        </p:nvSpPr>
        <p:spPr>
          <a:xfrm>
            <a:off x="468313" y="1268700"/>
            <a:ext cx="8229600" cy="4484687"/>
          </a:xfrm>
        </p:spPr>
        <p:txBody>
          <a:bodyPr/>
          <a:lstStyle/>
          <a:p>
            <a:pPr>
              <a:lnSpc>
                <a:spcPct val="90000"/>
              </a:lnSpc>
            </a:pPr>
            <a:endParaRPr lang="de-DE" altLang="de-DE" sz="2200" b="1" dirty="0">
              <a:latin typeface="Calibri" panose="020F0502020204030204" pitchFamily="34" charset="0"/>
              <a:cs typeface="Calibri" panose="020F0502020204030204" pitchFamily="34" charset="0"/>
            </a:endParaRPr>
          </a:p>
          <a:p>
            <a:pPr>
              <a:lnSpc>
                <a:spcPct val="90000"/>
              </a:lnSpc>
            </a:pPr>
            <a:r>
              <a:rPr lang="de-DE" altLang="de-DE" sz="2200" b="1" dirty="0">
                <a:latin typeface="Calibri" panose="020F0502020204030204" pitchFamily="34" charset="0"/>
                <a:cs typeface="Calibri" panose="020F0502020204030204" pitchFamily="34" charset="0"/>
              </a:rPr>
              <a:t>Psychische Störungen, </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die Suizidales Begehren/Handeln begünstigen</a:t>
            </a:r>
          </a:p>
          <a:p>
            <a:pPr lvl="1">
              <a:lnSpc>
                <a:spcPct val="90000"/>
              </a:lnSpc>
            </a:pPr>
            <a:r>
              <a:rPr lang="de-DE" altLang="de-DE" sz="2000" dirty="0">
                <a:latin typeface="Calibri" panose="020F0502020204030204" pitchFamily="34" charset="0"/>
                <a:cs typeface="Calibri" panose="020F0502020204030204" pitchFamily="34" charset="0"/>
              </a:rPr>
              <a:t>(</a:t>
            </a:r>
            <a:r>
              <a:rPr lang="de-DE" altLang="de-DE" sz="2000" dirty="0" err="1">
                <a:latin typeface="Calibri" panose="020F0502020204030204" pitchFamily="34" charset="0"/>
                <a:cs typeface="Calibri" panose="020F0502020204030204" pitchFamily="34" charset="0"/>
              </a:rPr>
              <a:t>majore</a:t>
            </a:r>
            <a:r>
              <a:rPr lang="de-DE" altLang="de-DE" sz="2000" dirty="0">
                <a:latin typeface="Calibri" panose="020F0502020204030204" pitchFamily="34" charset="0"/>
                <a:cs typeface="Calibri" panose="020F0502020204030204" pitchFamily="34" charset="0"/>
              </a:rPr>
              <a:t>) Depressionen/Angststörungen</a:t>
            </a:r>
          </a:p>
          <a:p>
            <a:pPr lvl="1">
              <a:lnSpc>
                <a:spcPct val="90000"/>
              </a:lnSpc>
            </a:pPr>
            <a:r>
              <a:rPr lang="de-DE" altLang="de-DE" sz="2000" dirty="0">
                <a:latin typeface="Calibri" panose="020F0502020204030204" pitchFamily="34" charset="0"/>
                <a:cs typeface="Calibri" panose="020F0502020204030204" pitchFamily="34" charset="0"/>
              </a:rPr>
              <a:t>Suchtverhalten (Alkohol/Drogen usw.)</a:t>
            </a:r>
          </a:p>
          <a:p>
            <a:pPr lvl="1">
              <a:lnSpc>
                <a:spcPct val="90000"/>
              </a:lnSpc>
            </a:pPr>
            <a:r>
              <a:rPr lang="de-DE" altLang="de-DE" sz="2000" dirty="0">
                <a:latin typeface="Calibri" panose="020F0502020204030204" pitchFamily="34" charset="0"/>
                <a:cs typeface="Calibri" panose="020F0502020204030204" pitchFamily="34" charset="0"/>
              </a:rPr>
              <a:t>Traumatische Belastungen </a:t>
            </a:r>
          </a:p>
          <a:p>
            <a:pPr lvl="2">
              <a:lnSpc>
                <a:spcPct val="90000"/>
              </a:lnSpc>
              <a:buFont typeface="Symbol" panose="05050102010706020507" pitchFamily="18" charset="2"/>
              <a:buChar char="»"/>
            </a:pPr>
            <a:r>
              <a:rPr lang="de-DE" altLang="de-DE" sz="2000" dirty="0">
                <a:latin typeface="Calibri" panose="020F0502020204030204" pitchFamily="34" charset="0"/>
                <a:cs typeface="Calibri" panose="020F0502020204030204" pitchFamily="34" charset="0"/>
              </a:rPr>
              <a:t>mit Suizidalen Geschehnissen im sozialen Nahfeld</a:t>
            </a:r>
          </a:p>
          <a:p>
            <a:pPr lvl="1">
              <a:lnSpc>
                <a:spcPct val="90000"/>
              </a:lnSpc>
              <a:buFont typeface="Symbol" panose="05050102010706020507" pitchFamily="18" charset="2"/>
              <a:buChar char="Þ"/>
            </a:pPr>
            <a:r>
              <a:rPr lang="de-DE" altLang="de-DE" sz="2000" dirty="0">
                <a:latin typeface="Calibri" panose="020F0502020204030204" pitchFamily="34" charset="0"/>
                <a:cs typeface="Calibri" panose="020F0502020204030204" pitchFamily="34" charset="0"/>
              </a:rPr>
              <a:t>Empirischer Befund (WHO):</a:t>
            </a:r>
            <a:br>
              <a:rPr lang="de-DE" altLang="de-DE" sz="2000" dirty="0">
                <a:latin typeface="Calibri" panose="020F0502020204030204" pitchFamily="34" charset="0"/>
                <a:cs typeface="Calibri" panose="020F0502020204030204" pitchFamily="34" charset="0"/>
              </a:rPr>
            </a:br>
            <a:r>
              <a:rPr lang="de-DE" altLang="de-DE" sz="2000" dirty="0">
                <a:latin typeface="Calibri" panose="020F0502020204030204" pitchFamily="34" charset="0"/>
                <a:cs typeface="Calibri" panose="020F0502020204030204" pitchFamily="34" charset="0"/>
              </a:rPr>
              <a:t>90% aller suizidaler Handlungen depressionsassoziiert (!)</a:t>
            </a:r>
          </a:p>
          <a:p>
            <a:pPr lvl="1">
              <a:lnSpc>
                <a:spcPct val="90000"/>
              </a:lnSpc>
              <a:buFont typeface="Symbol" panose="05050102010706020507" pitchFamily="18" charset="2"/>
              <a:buChar char="Þ"/>
            </a:pPr>
            <a:r>
              <a:rPr lang="de-DE" altLang="de-DE" sz="2000" dirty="0">
                <a:latin typeface="Calibri" panose="020F0502020204030204" pitchFamily="34" charset="0"/>
                <a:cs typeface="Calibri" panose="020F0502020204030204" pitchFamily="34" charset="0"/>
              </a:rPr>
              <a:t>Notwendige Diagnostik: Suizidwunsch </a:t>
            </a:r>
          </a:p>
          <a:p>
            <a:pPr lvl="2">
              <a:lnSpc>
                <a:spcPct val="90000"/>
              </a:lnSpc>
            </a:pPr>
            <a:r>
              <a:rPr lang="de-DE" altLang="de-DE" sz="2000" dirty="0">
                <a:latin typeface="Calibri" panose="020F0502020204030204" pitchFamily="34" charset="0"/>
                <a:cs typeface="Calibri" panose="020F0502020204030204" pitchFamily="34" charset="0"/>
              </a:rPr>
              <a:t>entweder Ausdruck einer reflektierten Entscheidung, „die von übermäßig starken emotionalen und affektiven Zuständen“ frei ist </a:t>
            </a:r>
          </a:p>
          <a:p>
            <a:pPr lvl="2">
              <a:lnSpc>
                <a:spcPct val="90000"/>
              </a:lnSpc>
            </a:pPr>
            <a:r>
              <a:rPr lang="de-DE" altLang="de-DE" sz="2000" dirty="0">
                <a:latin typeface="Calibri" panose="020F0502020204030204" pitchFamily="34" charset="0"/>
                <a:cs typeface="Calibri" panose="020F0502020204030204" pitchFamily="34" charset="0"/>
              </a:rPr>
              <a:t>oder „aber gerade in Zuständen emotionaler und affektiver Überwältigung artikuliert werden“ (DER 49)</a:t>
            </a:r>
          </a:p>
          <a:p>
            <a:pPr lvl="2">
              <a:lnSpc>
                <a:spcPct val="90000"/>
              </a:lnSpc>
            </a:pPr>
            <a:endParaRPr lang="de-DE" altLang="de-DE" sz="2000" dirty="0">
              <a:latin typeface="Calibri" panose="020F0502020204030204" pitchFamily="34" charset="0"/>
              <a:cs typeface="Calibri" panose="020F0502020204030204" pitchFamily="34" charset="0"/>
            </a:endParaRPr>
          </a:p>
          <a:p>
            <a:pPr lvl="2">
              <a:lnSpc>
                <a:spcPct val="90000"/>
              </a:lnSpc>
            </a:pPr>
            <a:endParaRPr lang="de-DE" altLang="de-DE" dirty="0"/>
          </a:p>
        </p:txBody>
      </p:sp>
    </p:spTree>
    <p:extLst>
      <p:ext uri="{BB962C8B-B14F-4D97-AF65-F5344CB8AC3E}">
        <p14:creationId xmlns:p14="http://schemas.microsoft.com/office/powerpoint/2010/main" val="3694411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67B80-7E8D-C40D-6AD2-C4096B44C1C4}"/>
            </a:ext>
          </a:extLst>
        </p:cNvPr>
        <p:cNvGrpSpPr/>
        <p:nvPr/>
      </p:nvGrpSpPr>
      <p:grpSpPr>
        <a:xfrm>
          <a:off x="0" y="0"/>
          <a:ext cx="0" cy="0"/>
          <a:chOff x="0" y="0"/>
          <a:chExt cx="0" cy="0"/>
        </a:xfrm>
      </p:grpSpPr>
      <p:sp>
        <p:nvSpPr>
          <p:cNvPr id="4098" name="Fußzeilenplatzhalter 4">
            <a:extLst>
              <a:ext uri="{FF2B5EF4-FFF2-40B4-BE49-F238E27FC236}">
                <a16:creationId xmlns:a16="http://schemas.microsoft.com/office/drawing/2014/main" id="{EDDCBD49-A7B2-C905-2745-6C06B631F706}"/>
              </a:ext>
            </a:extLst>
          </p:cNvPr>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17411" name="Foliennummernplatzhalter 5">
            <a:extLst>
              <a:ext uri="{FF2B5EF4-FFF2-40B4-BE49-F238E27FC236}">
                <a16:creationId xmlns:a16="http://schemas.microsoft.com/office/drawing/2014/main" id="{777F5794-DE6D-077C-8E76-76E82C19B53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FF16B91A-A2C4-492D-A00A-A48DF8D44D96}" type="slidenum">
              <a:rPr lang="de-DE" altLang="en-US" sz="1200" smtClean="0">
                <a:latin typeface="Garamond" panose="02020404030301010803" pitchFamily="18" charset="0"/>
              </a:rPr>
              <a:pPr>
                <a:spcBef>
                  <a:spcPct val="0"/>
                </a:spcBef>
                <a:buClrTx/>
                <a:buFontTx/>
                <a:buNone/>
              </a:pPr>
              <a:t>13</a:t>
            </a:fld>
            <a:endParaRPr lang="de-DE" altLang="en-US" sz="1200">
              <a:latin typeface="Garamond" panose="02020404030301010803" pitchFamily="18" charset="0"/>
            </a:endParaRPr>
          </a:p>
        </p:txBody>
      </p:sp>
      <p:sp>
        <p:nvSpPr>
          <p:cNvPr id="17412" name="Rectangle 2">
            <a:extLst>
              <a:ext uri="{FF2B5EF4-FFF2-40B4-BE49-F238E27FC236}">
                <a16:creationId xmlns:a16="http://schemas.microsoft.com/office/drawing/2014/main" id="{C8724A7B-7242-8619-A831-CEDE0CE9CC38}"/>
              </a:ext>
            </a:extLst>
          </p:cNvPr>
          <p:cNvSpPr>
            <a:spLocks noGrp="1" noChangeArrowheads="1"/>
          </p:cNvSpPr>
          <p:nvPr>
            <p:ph type="title"/>
          </p:nvPr>
        </p:nvSpPr>
        <p:spPr/>
        <p:txBody>
          <a:bodyPr/>
          <a:lstStyle/>
          <a:p>
            <a:pPr algn="r" eaLnBrk="1" hangingPunct="1"/>
            <a:r>
              <a:rPr lang="de-DE" altLang="de-DE" sz="2400" b="1" dirty="0">
                <a:latin typeface="Calibri" panose="020F0502020204030204" pitchFamily="34" charset="0"/>
                <a:cs typeface="Calibri" panose="020F0502020204030204" pitchFamily="34" charset="0"/>
              </a:rPr>
              <a:t>(2) Suizidalität: </a:t>
            </a:r>
            <a:br>
              <a:rPr lang="de-DE" altLang="de-DE" sz="2400" b="1" dirty="0">
                <a:latin typeface="Calibri" panose="020F0502020204030204" pitchFamily="34" charset="0"/>
                <a:cs typeface="Calibri" panose="020F0502020204030204" pitchFamily="34" charset="0"/>
              </a:rPr>
            </a:br>
            <a:r>
              <a:rPr lang="de-DE" altLang="de-DE" sz="2400" b="1" dirty="0">
                <a:latin typeface="Calibri" panose="020F0502020204030204" pitchFamily="34" charset="0"/>
                <a:cs typeface="Calibri" panose="020F0502020204030204" pitchFamily="34" charset="0"/>
              </a:rPr>
              <a:t>von Sterbewünschen bis zum assistierten Suizid</a:t>
            </a:r>
          </a:p>
        </p:txBody>
      </p:sp>
      <p:sp>
        <p:nvSpPr>
          <p:cNvPr id="17413" name="Rectangle 3">
            <a:extLst>
              <a:ext uri="{FF2B5EF4-FFF2-40B4-BE49-F238E27FC236}">
                <a16:creationId xmlns:a16="http://schemas.microsoft.com/office/drawing/2014/main" id="{9A97BF18-3663-200A-19FB-2864DDB22DC8}"/>
              </a:ext>
            </a:extLst>
          </p:cNvPr>
          <p:cNvSpPr>
            <a:spLocks noGrp="1" noChangeArrowheads="1"/>
          </p:cNvSpPr>
          <p:nvPr>
            <p:ph type="body" idx="1"/>
          </p:nvPr>
        </p:nvSpPr>
        <p:spPr>
          <a:xfrm>
            <a:off x="468313" y="1268700"/>
            <a:ext cx="8229600" cy="4484687"/>
          </a:xfrm>
        </p:spPr>
        <p:txBody>
          <a:bodyPr/>
          <a:lstStyle/>
          <a:p>
            <a:pPr>
              <a:lnSpc>
                <a:spcPct val="90000"/>
              </a:lnSpc>
            </a:pPr>
            <a:r>
              <a:rPr lang="de-DE" altLang="de-DE" sz="2200" b="1" dirty="0">
                <a:latin typeface="Calibri" panose="020F0502020204030204" pitchFamily="34" charset="0"/>
                <a:cs typeface="Calibri" panose="020F0502020204030204" pitchFamily="34" charset="0"/>
              </a:rPr>
              <a:t>Diathese-stress-Reaktionen</a:t>
            </a:r>
          </a:p>
          <a:p>
            <a:pPr lvl="1">
              <a:lnSpc>
                <a:spcPct val="90000"/>
              </a:lnSpc>
              <a:buFont typeface="Symbol" panose="05050102010706020507" pitchFamily="18" charset="2"/>
              <a:buChar char="»"/>
            </a:pPr>
            <a:r>
              <a:rPr lang="de-DE" altLang="de-DE" sz="2000" dirty="0">
                <a:latin typeface="Calibri" panose="020F0502020204030204" pitchFamily="34" charset="0"/>
                <a:cs typeface="Calibri" panose="020F0502020204030204" pitchFamily="34" charset="0"/>
              </a:rPr>
              <a:t>Spezifisch Erlebnisreaktion in Krisen- und Belastungssituationen</a:t>
            </a:r>
          </a:p>
          <a:p>
            <a:pPr lvl="1">
              <a:lnSpc>
                <a:spcPct val="90000"/>
              </a:lnSpc>
            </a:pPr>
            <a:r>
              <a:rPr lang="de-DE" altLang="de-DE" sz="2000" dirty="0">
                <a:latin typeface="Calibri" panose="020F0502020204030204" pitchFamily="34" charset="0"/>
                <a:cs typeface="Calibri" panose="020F0502020204030204" pitchFamily="34" charset="0"/>
              </a:rPr>
              <a:t>Diathese: Bereitschaft bzw. Disposition zu schädlichen (</a:t>
            </a:r>
            <a:r>
              <a:rPr lang="de-DE" altLang="de-DE" sz="2000" dirty="0" err="1">
                <a:latin typeface="Calibri" panose="020F0502020204030204" pitchFamily="34" charset="0"/>
                <a:cs typeface="Calibri" panose="020F0502020204030204" pitchFamily="34" charset="0"/>
              </a:rPr>
              <a:t>dyfsunktionalen</a:t>
            </a:r>
            <a:r>
              <a:rPr lang="de-DE" altLang="de-DE" sz="2000" dirty="0">
                <a:latin typeface="Calibri" panose="020F0502020204030204" pitchFamily="34" charset="0"/>
                <a:cs typeface="Calibri" panose="020F0502020204030204" pitchFamily="34" charset="0"/>
              </a:rPr>
              <a:t>) Antworten auf Belastungen </a:t>
            </a:r>
            <a:br>
              <a:rPr lang="de-DE" altLang="de-DE" sz="2000" dirty="0">
                <a:latin typeface="Calibri" panose="020F0502020204030204" pitchFamily="34" charset="0"/>
                <a:cs typeface="Calibri" panose="020F0502020204030204" pitchFamily="34" charset="0"/>
              </a:rPr>
            </a:br>
            <a:r>
              <a:rPr lang="de-DE" altLang="de-DE" sz="2000" dirty="0">
                <a:latin typeface="Calibri" panose="020F0502020204030204" pitchFamily="34" charset="0"/>
                <a:cs typeface="Calibri" panose="020F0502020204030204" pitchFamily="34" charset="0"/>
              </a:rPr>
              <a:t>(oftmals durch psychische Störungen bedingt)</a:t>
            </a:r>
          </a:p>
          <a:p>
            <a:pPr lvl="1">
              <a:lnSpc>
                <a:spcPct val="90000"/>
              </a:lnSpc>
              <a:buFont typeface="Symbol" panose="05050102010706020507" pitchFamily="18" charset="2"/>
              <a:buChar char="Þ"/>
            </a:pPr>
            <a:r>
              <a:rPr lang="de-DE" altLang="de-DE" sz="2000" dirty="0">
                <a:latin typeface="Calibri" panose="020F0502020204030204" pitchFamily="34" charset="0"/>
                <a:cs typeface="Calibri" panose="020F0502020204030204" pitchFamily="34" charset="0"/>
              </a:rPr>
              <a:t>Deutlich erhöhtes Risiko, sich schweren inneren Versagenszuständen ausgesetzt zu sehen </a:t>
            </a:r>
          </a:p>
          <a:p>
            <a:pPr lvl="1">
              <a:lnSpc>
                <a:spcPct val="90000"/>
              </a:lnSpc>
              <a:buFont typeface="Symbol" panose="05050102010706020507" pitchFamily="18" charset="2"/>
              <a:buChar char="Þ"/>
            </a:pPr>
            <a:r>
              <a:rPr lang="de-DE" altLang="de-DE" sz="2000" dirty="0">
                <a:latin typeface="Calibri" panose="020F0502020204030204" pitchFamily="34" charset="0"/>
                <a:cs typeface="Calibri" panose="020F0502020204030204" pitchFamily="34" charset="0"/>
              </a:rPr>
              <a:t>Suizidgedanken, -impulsen und -versuchen</a:t>
            </a:r>
          </a:p>
          <a:p>
            <a:pPr>
              <a:lnSpc>
                <a:spcPct val="90000"/>
              </a:lnSpc>
            </a:pPr>
            <a:r>
              <a:rPr lang="de-DE" altLang="de-DE" sz="2200" b="1" dirty="0">
                <a:latin typeface="Calibri" panose="020F0502020204030204" pitchFamily="34" charset="0"/>
                <a:cs typeface="Calibri" panose="020F0502020204030204" pitchFamily="34" charset="0"/>
              </a:rPr>
              <a:t>Erschöpfung, Lebensmüdigkeit und Lebenssattheit</a:t>
            </a:r>
          </a:p>
          <a:p>
            <a:pPr lvl="1">
              <a:lnSpc>
                <a:spcPct val="90000"/>
              </a:lnSpc>
              <a:buFont typeface="Symbol" panose="05050102010706020507" pitchFamily="18" charset="2"/>
              <a:buChar char="»"/>
            </a:pPr>
            <a:r>
              <a:rPr lang="de-DE" altLang="de-DE" sz="2000" dirty="0">
                <a:latin typeface="Calibri" panose="020F0502020204030204" pitchFamily="34" charset="0"/>
                <a:cs typeface="Calibri" panose="020F0502020204030204" pitchFamily="34" charset="0"/>
              </a:rPr>
              <a:t>Leerlaufen von Lebensenergie und Lebensperspektiven</a:t>
            </a:r>
          </a:p>
          <a:p>
            <a:pPr lvl="1">
              <a:lnSpc>
                <a:spcPct val="90000"/>
              </a:lnSpc>
            </a:pPr>
            <a:r>
              <a:rPr lang="de-DE" altLang="de-DE" sz="2000" dirty="0">
                <a:latin typeface="Calibri" panose="020F0502020204030204" pitchFamily="34" charset="0"/>
                <a:cs typeface="Calibri" panose="020F0502020204030204" pitchFamily="34" charset="0"/>
              </a:rPr>
              <a:t>Oftmals gepaart mit der Überzeugung, „keine Aufgabe mehr im Leben zu besitzen und von anderen Menschen nicht mehr gebraucht zu werden“ (DER 55)</a:t>
            </a:r>
          </a:p>
        </p:txBody>
      </p:sp>
    </p:spTree>
    <p:extLst>
      <p:ext uri="{BB962C8B-B14F-4D97-AF65-F5344CB8AC3E}">
        <p14:creationId xmlns:p14="http://schemas.microsoft.com/office/powerpoint/2010/main" val="3233514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A09CB-1E7F-D71E-7280-71202D5D38BB}"/>
            </a:ext>
          </a:extLst>
        </p:cNvPr>
        <p:cNvGrpSpPr/>
        <p:nvPr/>
      </p:nvGrpSpPr>
      <p:grpSpPr>
        <a:xfrm>
          <a:off x="0" y="0"/>
          <a:ext cx="0" cy="0"/>
          <a:chOff x="0" y="0"/>
          <a:chExt cx="0" cy="0"/>
        </a:xfrm>
      </p:grpSpPr>
      <p:sp>
        <p:nvSpPr>
          <p:cNvPr id="4098" name="Fußzeilenplatzhalter 4">
            <a:extLst>
              <a:ext uri="{FF2B5EF4-FFF2-40B4-BE49-F238E27FC236}">
                <a16:creationId xmlns:a16="http://schemas.microsoft.com/office/drawing/2014/main" id="{A09B7253-BB40-91F8-A0A2-8E8C806EAC55}"/>
              </a:ext>
            </a:extLst>
          </p:cNvPr>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17411" name="Foliennummernplatzhalter 5">
            <a:extLst>
              <a:ext uri="{FF2B5EF4-FFF2-40B4-BE49-F238E27FC236}">
                <a16:creationId xmlns:a16="http://schemas.microsoft.com/office/drawing/2014/main" id="{0DC172E8-0F0C-AAD3-7F8B-312EF206E2C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FF16B91A-A2C4-492D-A00A-A48DF8D44D96}" type="slidenum">
              <a:rPr lang="de-DE" altLang="en-US" sz="1200" smtClean="0">
                <a:latin typeface="Garamond" panose="02020404030301010803" pitchFamily="18" charset="0"/>
              </a:rPr>
              <a:pPr>
                <a:spcBef>
                  <a:spcPct val="0"/>
                </a:spcBef>
                <a:buClrTx/>
                <a:buFontTx/>
                <a:buNone/>
              </a:pPr>
              <a:t>14</a:t>
            </a:fld>
            <a:endParaRPr lang="de-DE" altLang="en-US" sz="1200">
              <a:latin typeface="Garamond" panose="02020404030301010803" pitchFamily="18" charset="0"/>
            </a:endParaRPr>
          </a:p>
        </p:txBody>
      </p:sp>
      <p:sp>
        <p:nvSpPr>
          <p:cNvPr id="17412" name="Rectangle 2">
            <a:extLst>
              <a:ext uri="{FF2B5EF4-FFF2-40B4-BE49-F238E27FC236}">
                <a16:creationId xmlns:a16="http://schemas.microsoft.com/office/drawing/2014/main" id="{B48D7AE3-43C7-B300-A041-BEB9108E31C1}"/>
              </a:ext>
            </a:extLst>
          </p:cNvPr>
          <p:cNvSpPr>
            <a:spLocks noGrp="1" noChangeArrowheads="1"/>
          </p:cNvSpPr>
          <p:nvPr>
            <p:ph type="title"/>
          </p:nvPr>
        </p:nvSpPr>
        <p:spPr/>
        <p:txBody>
          <a:bodyPr/>
          <a:lstStyle/>
          <a:p>
            <a:pPr algn="r" eaLnBrk="1" hangingPunct="1"/>
            <a:r>
              <a:rPr lang="de-DE" altLang="de-DE" sz="2400" b="1" dirty="0">
                <a:latin typeface="Calibri" panose="020F0502020204030204" pitchFamily="34" charset="0"/>
                <a:cs typeface="Calibri" panose="020F0502020204030204" pitchFamily="34" charset="0"/>
              </a:rPr>
              <a:t>(2) Suizidalität: </a:t>
            </a:r>
            <a:br>
              <a:rPr lang="de-DE" altLang="de-DE" sz="2400" b="1" dirty="0">
                <a:latin typeface="Calibri" panose="020F0502020204030204" pitchFamily="34" charset="0"/>
                <a:cs typeface="Calibri" panose="020F0502020204030204" pitchFamily="34" charset="0"/>
              </a:rPr>
            </a:br>
            <a:r>
              <a:rPr lang="de-DE" altLang="de-DE" sz="2400" b="1" dirty="0">
                <a:latin typeface="Calibri" panose="020F0502020204030204" pitchFamily="34" charset="0"/>
                <a:cs typeface="Calibri" panose="020F0502020204030204" pitchFamily="34" charset="0"/>
              </a:rPr>
              <a:t>von Sterbewünschen bis zum assistierten Suizid</a:t>
            </a:r>
          </a:p>
        </p:txBody>
      </p:sp>
      <p:sp>
        <p:nvSpPr>
          <p:cNvPr id="17413" name="Rectangle 3">
            <a:extLst>
              <a:ext uri="{FF2B5EF4-FFF2-40B4-BE49-F238E27FC236}">
                <a16:creationId xmlns:a16="http://schemas.microsoft.com/office/drawing/2014/main" id="{CE621013-010F-44E2-DE65-25DC973F087E}"/>
              </a:ext>
            </a:extLst>
          </p:cNvPr>
          <p:cNvSpPr>
            <a:spLocks noGrp="1" noChangeArrowheads="1"/>
          </p:cNvSpPr>
          <p:nvPr>
            <p:ph type="body" idx="1"/>
          </p:nvPr>
        </p:nvSpPr>
        <p:spPr>
          <a:xfrm>
            <a:off x="468313" y="1628750"/>
            <a:ext cx="8229600" cy="4484687"/>
          </a:xfrm>
        </p:spPr>
        <p:txBody>
          <a:bodyPr/>
          <a:lstStyle/>
          <a:p>
            <a:pPr>
              <a:lnSpc>
                <a:spcPct val="90000"/>
              </a:lnSpc>
            </a:pPr>
            <a:r>
              <a:rPr lang="de-DE" altLang="de-DE" sz="2200" b="1" dirty="0">
                <a:latin typeface="Calibri" panose="020F0502020204030204" pitchFamily="34" charset="0"/>
                <a:cs typeface="Calibri" panose="020F0502020204030204" pitchFamily="34" charset="0"/>
              </a:rPr>
              <a:t>Erlebter Entscheidungsdruck bei absehbarem Verlust der Handlungskontrolle</a:t>
            </a:r>
          </a:p>
          <a:p>
            <a:pPr lvl="1">
              <a:lnSpc>
                <a:spcPct val="90000"/>
              </a:lnSpc>
            </a:pPr>
            <a:r>
              <a:rPr lang="de-DE" altLang="de-DE" sz="2000" dirty="0">
                <a:latin typeface="Calibri" panose="020F0502020204030204" pitchFamily="34" charset="0"/>
                <a:cs typeface="Calibri" panose="020F0502020204030204" pitchFamily="34" charset="0"/>
              </a:rPr>
              <a:t>Altersassoziierte Multimorbidität </a:t>
            </a:r>
          </a:p>
          <a:p>
            <a:pPr lvl="1">
              <a:lnSpc>
                <a:spcPct val="90000"/>
              </a:lnSpc>
            </a:pPr>
            <a:r>
              <a:rPr lang="de-DE" altLang="de-DE" sz="2000" dirty="0">
                <a:latin typeface="Calibri" panose="020F0502020204030204" pitchFamily="34" charset="0"/>
                <a:cs typeface="Calibri" panose="020F0502020204030204" pitchFamily="34" charset="0"/>
              </a:rPr>
              <a:t>Progredient letale endende seelische oder somatische Erkrankungen</a:t>
            </a:r>
          </a:p>
          <a:p>
            <a:pPr lvl="1">
              <a:lnSpc>
                <a:spcPct val="90000"/>
              </a:lnSpc>
            </a:pPr>
            <a:r>
              <a:rPr lang="de-DE" altLang="de-DE" sz="2000" b="1" dirty="0">
                <a:latin typeface="Calibri" panose="020F0502020204030204" pitchFamily="34" charset="0"/>
                <a:cs typeface="Calibri" panose="020F0502020204030204" pitchFamily="34" charset="0"/>
              </a:rPr>
              <a:t>Gefährdungen des Selbstbildes/Lebenskonzeptes</a:t>
            </a:r>
          </a:p>
          <a:p>
            <a:pPr>
              <a:lnSpc>
                <a:spcPct val="90000"/>
              </a:lnSpc>
            </a:pPr>
            <a:endParaRPr lang="de-DE" altLang="de-DE" sz="2200" b="1" dirty="0">
              <a:latin typeface="Calibri" panose="020F0502020204030204" pitchFamily="34" charset="0"/>
              <a:cs typeface="Calibri" panose="020F0502020204030204" pitchFamily="34" charset="0"/>
            </a:endParaRPr>
          </a:p>
          <a:p>
            <a:pPr>
              <a:lnSpc>
                <a:spcPct val="90000"/>
              </a:lnSpc>
            </a:pPr>
            <a:r>
              <a:rPr lang="de-DE" altLang="de-DE" sz="2200" b="1" dirty="0">
                <a:latin typeface="Calibri" panose="020F0502020204030204" pitchFamily="34" charset="0"/>
                <a:cs typeface="Calibri" panose="020F0502020204030204" pitchFamily="34" charset="0"/>
              </a:rPr>
              <a:t>Verlust der Selbstbestimmungsfähigkeit aufgrund</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äußerer Beeinflussung</a:t>
            </a:r>
          </a:p>
          <a:p>
            <a:pPr lvl="1">
              <a:lnSpc>
                <a:spcPct val="90000"/>
              </a:lnSpc>
            </a:pPr>
            <a:r>
              <a:rPr lang="de-DE" altLang="de-DE" sz="2000" dirty="0">
                <a:latin typeface="Calibri" panose="020F0502020204030204" pitchFamily="34" charset="0"/>
                <a:cs typeface="Calibri" panose="020F0502020204030204" pitchFamily="34" charset="0"/>
              </a:rPr>
              <a:t>Selbstbestimmung immer im Modus</a:t>
            </a:r>
            <a:r>
              <a:rPr lang="de-DE" altLang="de-DE" sz="2000" b="1" dirty="0">
                <a:latin typeface="Calibri" panose="020F0502020204030204" pitchFamily="34" charset="0"/>
                <a:cs typeface="Calibri" panose="020F0502020204030204" pitchFamily="34" charset="0"/>
              </a:rPr>
              <a:t> </a:t>
            </a:r>
            <a:r>
              <a:rPr lang="de-DE" altLang="de-DE" sz="2000" dirty="0">
                <a:latin typeface="Calibri" panose="020F0502020204030204" pitchFamily="34" charset="0"/>
                <a:cs typeface="Calibri" panose="020F0502020204030204" pitchFamily="34" charset="0"/>
              </a:rPr>
              <a:t>„relationaler Autonomie“</a:t>
            </a:r>
          </a:p>
          <a:p>
            <a:pPr lvl="1">
              <a:lnSpc>
                <a:spcPct val="90000"/>
              </a:lnSpc>
            </a:pPr>
            <a:r>
              <a:rPr lang="de-DE" altLang="de-DE" sz="2000" dirty="0">
                <a:latin typeface="Calibri" panose="020F0502020204030204" pitchFamily="34" charset="0"/>
                <a:cs typeface="Calibri" panose="020F0502020204030204" pitchFamily="34" charset="0"/>
              </a:rPr>
              <a:t>Gefahr prekärer Selbstbestimmung (durch soziale </a:t>
            </a:r>
            <a:r>
              <a:rPr lang="de-DE" altLang="de-DE" sz="2000" dirty="0" err="1">
                <a:latin typeface="Calibri" panose="020F0502020204030204" pitchFamily="34" charset="0"/>
                <a:cs typeface="Calibri" panose="020F0502020204030204" pitchFamily="34" charset="0"/>
              </a:rPr>
              <a:t>Nahwelt</a:t>
            </a:r>
            <a:r>
              <a:rPr lang="de-DE" altLang="de-DE" sz="2000" dirty="0">
                <a:latin typeface="Calibri" panose="020F0502020204030204" pitchFamily="34" charset="0"/>
                <a:cs typeface="Calibri" panose="020F0502020204030204" pitchFamily="34" charset="0"/>
              </a:rPr>
              <a:t> wie soziokulturelle Umwelt)</a:t>
            </a:r>
          </a:p>
          <a:p>
            <a:pPr lvl="2" eaLnBrk="1" hangingPunct="1">
              <a:lnSpc>
                <a:spcPct val="90000"/>
              </a:lnSpc>
              <a:buFont typeface="Symbol" panose="05050102010706020507" pitchFamily="18" charset="2"/>
              <a:buChar char="»"/>
            </a:pPr>
            <a:r>
              <a:rPr lang="de-DE" altLang="de-DE" sz="2000" dirty="0">
                <a:latin typeface="Calibri" panose="020F0502020204030204" pitchFamily="34" charset="0"/>
                <a:cs typeface="Calibri" panose="020F0502020204030204" pitchFamily="34" charset="0"/>
              </a:rPr>
              <a:t>„unbestimmter Grenz- oder Graubereich“, in denen persönliche Entscheidungen „in fremdgetriebene Selbstbestimmungen umzukippen drohen“ (DER, StN Suizid, 110)</a:t>
            </a:r>
          </a:p>
        </p:txBody>
      </p:sp>
    </p:spTree>
    <p:extLst>
      <p:ext uri="{BB962C8B-B14F-4D97-AF65-F5344CB8AC3E}">
        <p14:creationId xmlns:p14="http://schemas.microsoft.com/office/powerpoint/2010/main" val="16211510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ußzeilenplatzhalt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17411" name="Foliennummernplatzhalt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FF16B91A-A2C4-492D-A00A-A48DF8D44D96}" type="slidenum">
              <a:rPr lang="de-DE" altLang="en-US" sz="1200" smtClean="0">
                <a:latin typeface="Garamond" panose="02020404030301010803" pitchFamily="18" charset="0"/>
              </a:rPr>
              <a:pPr>
                <a:spcBef>
                  <a:spcPct val="0"/>
                </a:spcBef>
                <a:buClrTx/>
                <a:buFontTx/>
                <a:buNone/>
              </a:pPr>
              <a:t>15</a:t>
            </a:fld>
            <a:endParaRPr lang="de-DE" altLang="en-US" sz="1200">
              <a:latin typeface="Garamond" panose="02020404030301010803" pitchFamily="18" charset="0"/>
            </a:endParaRPr>
          </a:p>
        </p:txBody>
      </p:sp>
      <p:sp>
        <p:nvSpPr>
          <p:cNvPr id="17412" name="Rectangle 2"/>
          <p:cNvSpPr>
            <a:spLocks noGrp="1" noChangeArrowheads="1"/>
          </p:cNvSpPr>
          <p:nvPr>
            <p:ph type="title"/>
          </p:nvPr>
        </p:nvSpPr>
        <p:spPr/>
        <p:txBody>
          <a:bodyPr/>
          <a:lstStyle/>
          <a:p>
            <a:pPr algn="r" eaLnBrk="1" hangingPunct="1"/>
            <a:r>
              <a:rPr lang="de-DE" altLang="de-DE" sz="2400" b="1" dirty="0">
                <a:latin typeface="Calibri" panose="020F0502020204030204" pitchFamily="34" charset="0"/>
                <a:cs typeface="Calibri" panose="020F0502020204030204" pitchFamily="34" charset="0"/>
              </a:rPr>
              <a:t>(2) Suizidalität: </a:t>
            </a:r>
            <a:br>
              <a:rPr lang="de-DE" altLang="de-DE" sz="2400" b="1" dirty="0">
                <a:latin typeface="Calibri" panose="020F0502020204030204" pitchFamily="34" charset="0"/>
                <a:cs typeface="Calibri" panose="020F0502020204030204" pitchFamily="34" charset="0"/>
              </a:rPr>
            </a:br>
            <a:r>
              <a:rPr lang="de-DE" altLang="de-DE" sz="2400" b="1" dirty="0">
                <a:latin typeface="Calibri" panose="020F0502020204030204" pitchFamily="34" charset="0"/>
                <a:cs typeface="Calibri" panose="020F0502020204030204" pitchFamily="34" charset="0"/>
              </a:rPr>
              <a:t>von Sterbewünschen bis zum assistierten Suizid</a:t>
            </a:r>
          </a:p>
        </p:txBody>
      </p:sp>
      <p:sp>
        <p:nvSpPr>
          <p:cNvPr id="17413" name="Rectangle 3"/>
          <p:cNvSpPr>
            <a:spLocks noGrp="1" noChangeArrowheads="1"/>
          </p:cNvSpPr>
          <p:nvPr>
            <p:ph type="body" idx="1"/>
          </p:nvPr>
        </p:nvSpPr>
        <p:spPr>
          <a:xfrm>
            <a:off x="468313" y="1700213"/>
            <a:ext cx="8229600" cy="4484687"/>
          </a:xfrm>
        </p:spPr>
        <p:txBody>
          <a:bodyPr/>
          <a:lstStyle/>
          <a:p>
            <a:pPr>
              <a:lnSpc>
                <a:spcPct val="90000"/>
              </a:lnSpc>
            </a:pPr>
            <a:endParaRPr lang="de-DE" altLang="de-DE" b="1" dirty="0"/>
          </a:p>
          <a:p>
            <a:pPr>
              <a:lnSpc>
                <a:spcPct val="90000"/>
              </a:lnSpc>
            </a:pPr>
            <a:endParaRPr lang="de-DE" altLang="de-DE" b="1" dirty="0"/>
          </a:p>
          <a:p>
            <a:pPr>
              <a:lnSpc>
                <a:spcPct val="90000"/>
              </a:lnSpc>
            </a:pPr>
            <a:endParaRPr lang="de-DE" altLang="de-DE" b="1" dirty="0"/>
          </a:p>
          <a:p>
            <a:pPr>
              <a:lnSpc>
                <a:spcPct val="90000"/>
              </a:lnSpc>
            </a:pPr>
            <a:r>
              <a:rPr lang="de-DE" altLang="de-DE" sz="2400" b="1" dirty="0">
                <a:latin typeface="Calibri" panose="020F0502020204030204" pitchFamily="34" charset="0"/>
                <a:cs typeface="Calibri" panose="020F0502020204030204" pitchFamily="34" charset="0"/>
              </a:rPr>
              <a:t>Entscheidend:</a:t>
            </a:r>
          </a:p>
          <a:p>
            <a:pPr lvl="1">
              <a:lnSpc>
                <a:spcPct val="90000"/>
              </a:lnSpc>
            </a:pPr>
            <a:r>
              <a:rPr lang="de-DE" altLang="de-DE" sz="2000" dirty="0">
                <a:latin typeface="Calibri" panose="020F0502020204030204" pitchFamily="34" charset="0"/>
                <a:cs typeface="Calibri" panose="020F0502020204030204" pitchFamily="34" charset="0"/>
              </a:rPr>
              <a:t>Prozesshaft</a:t>
            </a:r>
          </a:p>
          <a:p>
            <a:pPr lvl="1">
              <a:lnSpc>
                <a:spcPct val="90000"/>
              </a:lnSpc>
            </a:pPr>
            <a:r>
              <a:rPr lang="de-DE" altLang="de-DE" sz="2000" dirty="0">
                <a:latin typeface="Calibri" panose="020F0502020204030204" pitchFamily="34" charset="0"/>
                <a:cs typeface="Calibri" panose="020F0502020204030204" pitchFamily="34" charset="0"/>
              </a:rPr>
              <a:t>Keinesfalls automatisch pathogen, </a:t>
            </a:r>
            <a:br>
              <a:rPr lang="de-DE" altLang="de-DE" sz="2000" dirty="0">
                <a:latin typeface="Calibri" panose="020F0502020204030204" pitchFamily="34" charset="0"/>
                <a:cs typeface="Calibri" panose="020F0502020204030204" pitchFamily="34" charset="0"/>
              </a:rPr>
            </a:br>
            <a:r>
              <a:rPr lang="de-DE" altLang="de-DE" sz="2000" dirty="0">
                <a:latin typeface="Calibri" panose="020F0502020204030204" pitchFamily="34" charset="0"/>
                <a:cs typeface="Calibri" panose="020F0502020204030204" pitchFamily="34" charset="0"/>
              </a:rPr>
              <a:t>auch wenn häufig pathogen verursacht</a:t>
            </a:r>
          </a:p>
          <a:p>
            <a:pPr lvl="1">
              <a:lnSpc>
                <a:spcPct val="90000"/>
              </a:lnSpc>
            </a:pPr>
            <a:r>
              <a:rPr lang="de-DE" altLang="de-DE" sz="2000" dirty="0">
                <a:latin typeface="Calibri" panose="020F0502020204030204" pitchFamily="34" charset="0"/>
                <a:cs typeface="Calibri" panose="020F0502020204030204" pitchFamily="34" charset="0"/>
              </a:rPr>
              <a:t>Eingebunden in Interaktionsverhältnisse zwischen Person, sozialer </a:t>
            </a:r>
            <a:r>
              <a:rPr lang="de-DE" altLang="de-DE" sz="2000" dirty="0" err="1">
                <a:latin typeface="Calibri" panose="020F0502020204030204" pitchFamily="34" charset="0"/>
                <a:cs typeface="Calibri" panose="020F0502020204030204" pitchFamily="34" charset="0"/>
              </a:rPr>
              <a:t>Nahwelt</a:t>
            </a:r>
            <a:r>
              <a:rPr lang="de-DE" altLang="de-DE" sz="2000" dirty="0">
                <a:latin typeface="Calibri" panose="020F0502020204030204" pitchFamily="34" charset="0"/>
                <a:cs typeface="Calibri" panose="020F0502020204030204" pitchFamily="34" charset="0"/>
              </a:rPr>
              <a:t> und gesellschaftlicher Umwelt einschließlich soziokultureller Einstellungs- und Reaktionsmuster</a:t>
            </a:r>
          </a:p>
          <a:p>
            <a:pPr lvl="1">
              <a:lnSpc>
                <a:spcPct val="90000"/>
              </a:lnSpc>
              <a:buFont typeface="Symbol" panose="05050102010706020507" pitchFamily="18" charset="2"/>
              <a:buChar char="Þ"/>
            </a:pPr>
            <a:r>
              <a:rPr lang="de-DE" altLang="de-DE" sz="2000" b="1" dirty="0">
                <a:latin typeface="Calibri" panose="020F0502020204030204" pitchFamily="34" charset="0"/>
                <a:cs typeface="Calibri" panose="020F0502020204030204" pitchFamily="34" charset="0"/>
              </a:rPr>
              <a:t>Stärkung der Erfahrung sozialer Zugehörigkeit („Erwünscht- und </a:t>
            </a:r>
            <a:r>
              <a:rPr lang="de-DE" altLang="de-DE" sz="2000" b="1" dirty="0" err="1">
                <a:latin typeface="Calibri" panose="020F0502020204030204" pitchFamily="34" charset="0"/>
                <a:cs typeface="Calibri" panose="020F0502020204030204" pitchFamily="34" charset="0"/>
              </a:rPr>
              <a:t>Anerkanntsein</a:t>
            </a:r>
            <a:r>
              <a:rPr lang="de-DE" altLang="de-DE" sz="2000" b="1" dirty="0">
                <a:latin typeface="Calibri" panose="020F0502020204030204" pitchFamily="34" charset="0"/>
                <a:cs typeface="Calibri" panose="020F0502020204030204" pitchFamily="34" charset="0"/>
              </a:rPr>
              <a:t>“) durch offenherzige empathische Begleitung</a:t>
            </a:r>
          </a:p>
          <a:p>
            <a:pPr lvl="2">
              <a:lnSpc>
                <a:spcPct val="90000"/>
              </a:lnSpc>
            </a:pPr>
            <a:endParaRPr lang="de-DE" altLang="de-DE" sz="2000" dirty="0">
              <a:latin typeface="Calibri" panose="020F0502020204030204" pitchFamily="34" charset="0"/>
              <a:cs typeface="Calibri" panose="020F0502020204030204" pitchFamily="34" charset="0"/>
            </a:endParaRPr>
          </a:p>
          <a:p>
            <a:pPr lvl="2">
              <a:lnSpc>
                <a:spcPct val="90000"/>
              </a:lnSpc>
            </a:pPr>
            <a:endParaRPr lang="de-DE" altLang="de-DE"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47600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EC2BA1-20D0-DB98-2B76-1BB85C8603F7}"/>
            </a:ext>
          </a:extLst>
        </p:cNvPr>
        <p:cNvGrpSpPr/>
        <p:nvPr/>
      </p:nvGrpSpPr>
      <p:grpSpPr>
        <a:xfrm>
          <a:off x="0" y="0"/>
          <a:ext cx="0" cy="0"/>
          <a:chOff x="0" y="0"/>
          <a:chExt cx="0" cy="0"/>
        </a:xfrm>
      </p:grpSpPr>
      <p:sp>
        <p:nvSpPr>
          <p:cNvPr id="4098" name="Fußzeilenplatzhalter 4">
            <a:extLst>
              <a:ext uri="{FF2B5EF4-FFF2-40B4-BE49-F238E27FC236}">
                <a16:creationId xmlns:a16="http://schemas.microsoft.com/office/drawing/2014/main" id="{1436ED5E-DC46-9557-A8C3-CD938F1957D6}"/>
              </a:ext>
            </a:extLst>
          </p:cNvPr>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7171" name="Foliennummernplatzhalter 5">
            <a:extLst>
              <a:ext uri="{FF2B5EF4-FFF2-40B4-BE49-F238E27FC236}">
                <a16:creationId xmlns:a16="http://schemas.microsoft.com/office/drawing/2014/main" id="{F8AF0FA7-53B2-13F7-EB1B-DD331FC5DDF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0546442C-7DC3-4243-9414-0D627930FB49}" type="slidenum">
              <a:rPr lang="de-DE" altLang="en-US" sz="1200" smtClean="0">
                <a:latin typeface="Garamond" panose="02020404030301010803" pitchFamily="18" charset="0"/>
              </a:rPr>
              <a:pPr>
                <a:spcBef>
                  <a:spcPct val="0"/>
                </a:spcBef>
                <a:buClrTx/>
                <a:buFontTx/>
                <a:buNone/>
              </a:pPr>
              <a:t>16</a:t>
            </a:fld>
            <a:endParaRPr lang="de-DE" altLang="en-US" sz="1200">
              <a:latin typeface="Garamond" panose="02020404030301010803" pitchFamily="18" charset="0"/>
            </a:endParaRPr>
          </a:p>
        </p:txBody>
      </p:sp>
      <p:sp>
        <p:nvSpPr>
          <p:cNvPr id="7172" name="Rectangle 2">
            <a:extLst>
              <a:ext uri="{FF2B5EF4-FFF2-40B4-BE49-F238E27FC236}">
                <a16:creationId xmlns:a16="http://schemas.microsoft.com/office/drawing/2014/main" id="{7DFA4197-579D-2182-D7FE-B6D1BB76D35F}"/>
              </a:ext>
            </a:extLst>
          </p:cNvPr>
          <p:cNvSpPr>
            <a:spLocks noGrp="1" noChangeArrowheads="1"/>
          </p:cNvSpPr>
          <p:nvPr>
            <p:ph type="title"/>
          </p:nvPr>
        </p:nvSpPr>
        <p:spPr/>
        <p:txBody>
          <a:bodyPr/>
          <a:lstStyle/>
          <a:p>
            <a:pPr algn="r" eaLnBrk="1" hangingPunct="1"/>
            <a:r>
              <a:rPr lang="de-DE" altLang="de-DE" sz="2400" b="1" dirty="0">
                <a:latin typeface="Calibri" panose="020F0502020204030204" pitchFamily="34" charset="0"/>
                <a:cs typeface="Calibri" panose="020F0502020204030204" pitchFamily="34" charset="0"/>
              </a:rPr>
              <a:t>Herausgefordert durch Suizidwünsche</a:t>
            </a:r>
            <a:br>
              <a:rPr lang="de-DE" altLang="de-DE" sz="2000" b="1" dirty="0">
                <a:latin typeface="Calibri" panose="020F0502020204030204" pitchFamily="34" charset="0"/>
                <a:cs typeface="Calibri" panose="020F0502020204030204" pitchFamily="34" charset="0"/>
              </a:rPr>
            </a:br>
            <a:r>
              <a:rPr lang="de-DE" altLang="de-DE" sz="2000" b="1" dirty="0">
                <a:latin typeface="Calibri" panose="020F0502020204030204" pitchFamily="34" charset="0"/>
                <a:cs typeface="Calibri" panose="020F0502020204030204" pitchFamily="34" charset="0"/>
              </a:rPr>
              <a:t>Theologisch-ethische Sortierungen</a:t>
            </a:r>
            <a:endParaRPr lang="de-DE" altLang="de-DE" sz="1600" b="1" dirty="0">
              <a:latin typeface="Calibri" panose="020F0502020204030204" pitchFamily="34" charset="0"/>
              <a:cs typeface="Calibri" panose="020F0502020204030204" pitchFamily="34" charset="0"/>
            </a:endParaRPr>
          </a:p>
        </p:txBody>
      </p:sp>
      <p:sp>
        <p:nvSpPr>
          <p:cNvPr id="7173" name="Rectangle 3">
            <a:extLst>
              <a:ext uri="{FF2B5EF4-FFF2-40B4-BE49-F238E27FC236}">
                <a16:creationId xmlns:a16="http://schemas.microsoft.com/office/drawing/2014/main" id="{EBEC645A-62C5-2365-3DFC-0F26D8DD2D32}"/>
              </a:ext>
            </a:extLst>
          </p:cNvPr>
          <p:cNvSpPr>
            <a:spLocks noGrp="1" noChangeArrowheads="1"/>
          </p:cNvSpPr>
          <p:nvPr>
            <p:ph type="body" idx="1"/>
          </p:nvPr>
        </p:nvSpPr>
        <p:spPr>
          <a:xfrm>
            <a:off x="468313" y="1988800"/>
            <a:ext cx="8229600" cy="4484687"/>
          </a:xfrm>
        </p:spPr>
        <p:txBody>
          <a:bodyPr/>
          <a:lstStyle/>
          <a:p>
            <a:pPr marL="381000" indent="-381000" eaLnBrk="1" hangingPunct="1">
              <a:lnSpc>
                <a:spcPct val="90000"/>
              </a:lnSpc>
              <a:spcBef>
                <a:spcPts val="1200"/>
              </a:spcBef>
              <a:buFont typeface="Symbol" panose="05050102010706020507" pitchFamily="18" charset="2"/>
              <a:buAutoNum type="arabicParenBoth"/>
            </a:pPr>
            <a:r>
              <a:rPr lang="de-DE" altLang="de-DE" sz="2400" dirty="0">
                <a:latin typeface="Calibri" panose="020F0502020204030204" pitchFamily="34" charset="0"/>
                <a:cs typeface="Calibri" panose="020F0502020204030204" pitchFamily="34" charset="0"/>
              </a:rPr>
              <a:t>Vorfrage in eigener Sache:</a:t>
            </a:r>
            <a:br>
              <a:rPr lang="de-DE" altLang="de-DE" sz="2400" dirty="0">
                <a:latin typeface="Calibri" panose="020F0502020204030204" pitchFamily="34" charset="0"/>
                <a:cs typeface="Calibri" panose="020F0502020204030204" pitchFamily="34" charset="0"/>
              </a:rPr>
            </a:br>
            <a:r>
              <a:rPr lang="de-DE" altLang="de-DE" sz="2400" dirty="0">
                <a:latin typeface="Calibri" panose="020F0502020204030204" pitchFamily="34" charset="0"/>
                <a:cs typeface="Calibri" panose="020F0502020204030204" pitchFamily="34" charset="0"/>
              </a:rPr>
              <a:t>Eine zweite Chance? </a:t>
            </a:r>
          </a:p>
          <a:p>
            <a:pPr marL="381000" indent="-381000" eaLnBrk="1" hangingPunct="1">
              <a:lnSpc>
                <a:spcPct val="90000"/>
              </a:lnSpc>
              <a:spcBef>
                <a:spcPts val="1200"/>
              </a:spcBef>
              <a:buFont typeface="Symbol" panose="05050102010706020507" pitchFamily="18" charset="2"/>
              <a:buAutoNum type="arabicParenBoth"/>
            </a:pPr>
            <a:r>
              <a:rPr lang="de-DE" altLang="de-DE" sz="2400" dirty="0">
                <a:latin typeface="Calibri" panose="020F0502020204030204" pitchFamily="34" charset="0"/>
                <a:cs typeface="Calibri" panose="020F0502020204030204" pitchFamily="34" charset="0"/>
              </a:rPr>
              <a:t>Suizidwünsche:</a:t>
            </a:r>
            <a:br>
              <a:rPr lang="de-DE" altLang="de-DE" sz="2400" dirty="0">
                <a:latin typeface="Calibri" panose="020F0502020204030204" pitchFamily="34" charset="0"/>
                <a:cs typeface="Calibri" panose="020F0502020204030204" pitchFamily="34" charset="0"/>
              </a:rPr>
            </a:br>
            <a:r>
              <a:rPr lang="de-DE" altLang="de-DE" sz="2400" dirty="0">
                <a:latin typeface="Calibri" panose="020F0502020204030204" pitchFamily="34" charset="0"/>
                <a:cs typeface="Calibri" panose="020F0502020204030204" pitchFamily="34" charset="0"/>
              </a:rPr>
              <a:t>ein breites Spektrum und seine Dynamiken</a:t>
            </a:r>
          </a:p>
          <a:p>
            <a:pPr marL="381000" indent="-381000" eaLnBrk="1" hangingPunct="1">
              <a:lnSpc>
                <a:spcPct val="90000"/>
              </a:lnSpc>
              <a:spcBef>
                <a:spcPts val="1200"/>
              </a:spcBef>
              <a:buFont typeface="Symbol" panose="05050102010706020507" pitchFamily="18" charset="2"/>
              <a:buAutoNum type="arabicParenBoth"/>
            </a:pPr>
            <a:r>
              <a:rPr lang="de-DE" altLang="de-DE" sz="2400" b="1" dirty="0">
                <a:latin typeface="Calibri" panose="020F0502020204030204" pitchFamily="34" charset="0"/>
                <a:cs typeface="Calibri" panose="020F0502020204030204" pitchFamily="34" charset="0"/>
              </a:rPr>
              <a:t>Suizidale Lebenskrisen: </a:t>
            </a:r>
            <a:br>
              <a:rPr lang="de-DE" altLang="de-DE" sz="2400" b="1" dirty="0">
                <a:latin typeface="Calibri" panose="020F0502020204030204" pitchFamily="34" charset="0"/>
                <a:cs typeface="Calibri" panose="020F0502020204030204" pitchFamily="34" charset="0"/>
              </a:rPr>
            </a:br>
            <a:r>
              <a:rPr lang="de-DE" altLang="de-DE" sz="2400" b="1" dirty="0">
                <a:latin typeface="Calibri" panose="020F0502020204030204" pitchFamily="34" charset="0"/>
                <a:cs typeface="Calibri" panose="020F0502020204030204" pitchFamily="34" charset="0"/>
              </a:rPr>
              <a:t>Professionelle Begleitung durch ethische Beratung</a:t>
            </a:r>
            <a:endParaRPr lang="de-DE" altLang="de-DE" sz="2400" b="1" i="1" dirty="0">
              <a:latin typeface="Calibri" panose="020F0502020204030204" pitchFamily="34" charset="0"/>
              <a:cs typeface="Calibri" panose="020F0502020204030204" pitchFamily="34" charset="0"/>
            </a:endParaRPr>
          </a:p>
          <a:p>
            <a:pPr marL="381000" indent="-381000" eaLnBrk="1" hangingPunct="1">
              <a:lnSpc>
                <a:spcPct val="90000"/>
              </a:lnSpc>
              <a:spcBef>
                <a:spcPts val="1200"/>
              </a:spcBef>
              <a:buFont typeface="Symbol" panose="05050102010706020507" pitchFamily="18" charset="2"/>
              <a:buAutoNum type="arabicParenBoth"/>
            </a:pPr>
            <a:r>
              <a:rPr lang="de-DE" altLang="de-DE" sz="2400" dirty="0">
                <a:latin typeface="Calibri" panose="020F0502020204030204" pitchFamily="34" charset="0"/>
                <a:cs typeface="Calibri" panose="020F0502020204030204" pitchFamily="34" charset="0"/>
              </a:rPr>
              <a:t>„Zu Willen sein“ </a:t>
            </a:r>
            <a:br>
              <a:rPr lang="de-DE" altLang="de-DE" sz="2400" dirty="0">
                <a:latin typeface="Calibri" panose="020F0502020204030204" pitchFamily="34" charset="0"/>
                <a:cs typeface="Calibri" panose="020F0502020204030204" pitchFamily="34" charset="0"/>
              </a:rPr>
            </a:br>
            <a:r>
              <a:rPr lang="de-DE" altLang="de-DE" sz="2400" dirty="0">
                <a:latin typeface="Calibri" panose="020F0502020204030204" pitchFamily="34" charset="0"/>
                <a:cs typeface="Calibri" panose="020F0502020204030204" pitchFamily="34" charset="0"/>
              </a:rPr>
              <a:t>– (k)ein diakonieethischer Imperativ? </a:t>
            </a:r>
          </a:p>
          <a:p>
            <a:pPr marL="381000" indent="-381000" eaLnBrk="1" hangingPunct="1">
              <a:lnSpc>
                <a:spcPct val="90000"/>
              </a:lnSpc>
              <a:spcBef>
                <a:spcPts val="1200"/>
              </a:spcBef>
              <a:buFont typeface="Symbol" panose="05050102010706020507" pitchFamily="18" charset="2"/>
              <a:buAutoNum type="arabicParenBoth"/>
            </a:pPr>
            <a:r>
              <a:rPr lang="de-DE" altLang="de-DE" sz="2400" dirty="0">
                <a:latin typeface="Calibri" panose="020F0502020204030204" pitchFamily="34" charset="0"/>
                <a:cs typeface="Calibri" panose="020F0502020204030204" pitchFamily="34" charset="0"/>
              </a:rPr>
              <a:t>Nachbemerkung:</a:t>
            </a:r>
            <a:br>
              <a:rPr lang="de-DE" altLang="de-DE" sz="2400" dirty="0">
                <a:latin typeface="Calibri" panose="020F0502020204030204" pitchFamily="34" charset="0"/>
                <a:cs typeface="Calibri" panose="020F0502020204030204" pitchFamily="34" charset="0"/>
              </a:rPr>
            </a:br>
            <a:r>
              <a:rPr lang="de-DE" altLang="de-DE" sz="2400" dirty="0">
                <a:latin typeface="Calibri" panose="020F0502020204030204" pitchFamily="34" charset="0"/>
                <a:cs typeface="Calibri" panose="020F0502020204030204" pitchFamily="34" charset="0"/>
              </a:rPr>
              <a:t>Trost, der nicht vertröstet</a:t>
            </a:r>
          </a:p>
        </p:txBody>
      </p:sp>
    </p:spTree>
    <p:extLst>
      <p:ext uri="{BB962C8B-B14F-4D97-AF65-F5344CB8AC3E}">
        <p14:creationId xmlns:p14="http://schemas.microsoft.com/office/powerpoint/2010/main" val="3583941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91043-BB8E-65C7-F148-E3347DDC5738}"/>
            </a:ext>
          </a:extLst>
        </p:cNvPr>
        <p:cNvGrpSpPr/>
        <p:nvPr/>
      </p:nvGrpSpPr>
      <p:grpSpPr>
        <a:xfrm>
          <a:off x="0" y="0"/>
          <a:ext cx="0" cy="0"/>
          <a:chOff x="0" y="0"/>
          <a:chExt cx="0" cy="0"/>
        </a:xfrm>
      </p:grpSpPr>
      <p:sp>
        <p:nvSpPr>
          <p:cNvPr id="4098" name="Fußzeilenplatzhalter 4">
            <a:extLst>
              <a:ext uri="{FF2B5EF4-FFF2-40B4-BE49-F238E27FC236}">
                <a16:creationId xmlns:a16="http://schemas.microsoft.com/office/drawing/2014/main" id="{FE2FCA9E-2B45-4CF2-2B03-D2CEB9438435}"/>
              </a:ext>
            </a:extLst>
          </p:cNvPr>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9219" name="Foliennummernplatzhalter 5">
            <a:extLst>
              <a:ext uri="{FF2B5EF4-FFF2-40B4-BE49-F238E27FC236}">
                <a16:creationId xmlns:a16="http://schemas.microsoft.com/office/drawing/2014/main" id="{E290BA14-EA63-060C-5997-1E26AE8791F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7DFC3CE2-5968-439E-8623-3725EB18E95D}" type="slidenum">
              <a:rPr lang="de-DE" altLang="en-US" sz="1200" smtClean="0">
                <a:latin typeface="Garamond" panose="02020404030301010803" pitchFamily="18" charset="0"/>
              </a:rPr>
              <a:pPr>
                <a:spcBef>
                  <a:spcPct val="0"/>
                </a:spcBef>
                <a:buClrTx/>
                <a:buFontTx/>
                <a:buNone/>
              </a:pPr>
              <a:t>17</a:t>
            </a:fld>
            <a:endParaRPr lang="de-DE" altLang="en-US" sz="1200">
              <a:latin typeface="Garamond" panose="02020404030301010803" pitchFamily="18" charset="0"/>
            </a:endParaRPr>
          </a:p>
        </p:txBody>
      </p:sp>
      <p:sp>
        <p:nvSpPr>
          <p:cNvPr id="9220" name="Rectangle 2">
            <a:extLst>
              <a:ext uri="{FF2B5EF4-FFF2-40B4-BE49-F238E27FC236}">
                <a16:creationId xmlns:a16="http://schemas.microsoft.com/office/drawing/2014/main" id="{146BB784-B7A3-6102-9055-C85A0428377E}"/>
              </a:ext>
            </a:extLst>
          </p:cNvPr>
          <p:cNvSpPr>
            <a:spLocks noGrp="1" noChangeArrowheads="1"/>
          </p:cNvSpPr>
          <p:nvPr>
            <p:ph type="title"/>
          </p:nvPr>
        </p:nvSpPr>
        <p:spPr/>
        <p:txBody>
          <a:bodyPr/>
          <a:lstStyle/>
          <a:p>
            <a:pPr algn="r" eaLnBrk="1" hangingPunct="1"/>
            <a:r>
              <a:rPr lang="de-DE" altLang="de-DE" sz="2200" b="1" dirty="0">
                <a:latin typeface="Calibri" panose="020F0502020204030204" pitchFamily="34" charset="0"/>
                <a:cs typeface="Calibri" panose="020F0502020204030204" pitchFamily="34" charset="0"/>
              </a:rPr>
              <a:t>(3) Suizidale Lebenskrisen: </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Professionelle Begleitung durch ethische Beratung</a:t>
            </a:r>
          </a:p>
        </p:txBody>
      </p:sp>
      <p:sp>
        <p:nvSpPr>
          <p:cNvPr id="9221" name="Rectangle 3">
            <a:extLst>
              <a:ext uri="{FF2B5EF4-FFF2-40B4-BE49-F238E27FC236}">
                <a16:creationId xmlns:a16="http://schemas.microsoft.com/office/drawing/2014/main" id="{48F35112-22C2-6874-ED38-2764D525C5C3}"/>
              </a:ext>
            </a:extLst>
          </p:cNvPr>
          <p:cNvSpPr>
            <a:spLocks noGrp="1" noChangeArrowheads="1"/>
          </p:cNvSpPr>
          <p:nvPr>
            <p:ph type="body" idx="1"/>
          </p:nvPr>
        </p:nvSpPr>
        <p:spPr>
          <a:xfrm>
            <a:off x="492022" y="1581075"/>
            <a:ext cx="8229600" cy="4440285"/>
          </a:xfrm>
        </p:spPr>
        <p:txBody>
          <a:bodyPr/>
          <a:lstStyle/>
          <a:p>
            <a:pPr eaLnBrk="1" hangingPunct="1">
              <a:lnSpc>
                <a:spcPct val="90000"/>
              </a:lnSpc>
            </a:pPr>
            <a:r>
              <a:rPr lang="de-DE" altLang="de-DE" sz="2200" b="1" i="1" dirty="0">
                <a:latin typeface="Calibri" panose="020F0502020204030204" pitchFamily="34" charset="0"/>
                <a:cs typeface="Calibri" panose="020F0502020204030204" pitchFamily="34" charset="0"/>
              </a:rPr>
              <a:t>Seelsorgerische </a:t>
            </a:r>
            <a:r>
              <a:rPr lang="de-DE" altLang="de-DE" sz="2200" b="1" dirty="0">
                <a:latin typeface="Calibri" panose="020F0502020204030204" pitchFamily="34" charset="0"/>
                <a:cs typeface="Calibri" panose="020F0502020204030204" pitchFamily="34" charset="0"/>
              </a:rPr>
              <a:t>Begleitung</a:t>
            </a:r>
          </a:p>
          <a:p>
            <a:pPr lvl="1" eaLnBrk="1" hangingPunct="1">
              <a:lnSpc>
                <a:spcPct val="90000"/>
              </a:lnSpc>
              <a:buFont typeface="Symbol" panose="05050102010706020507" pitchFamily="18" charset="2"/>
              <a:buChar char="»"/>
            </a:pPr>
            <a:r>
              <a:rPr lang="de-DE" altLang="de-DE" sz="2000" dirty="0">
                <a:latin typeface="Calibri" panose="020F0502020204030204" pitchFamily="34" charset="0"/>
                <a:cs typeface="Calibri" panose="020F0502020204030204" pitchFamily="34" charset="0"/>
              </a:rPr>
              <a:t>„kommunikativer Akt zwischen </a:t>
            </a:r>
            <a:r>
              <a:rPr lang="de-DE" altLang="de-DE" sz="2000" dirty="0" err="1">
                <a:latin typeface="Calibri" panose="020F0502020204030204" pitchFamily="34" charset="0"/>
                <a:cs typeface="Calibri" panose="020F0502020204030204" pitchFamily="34" charset="0"/>
              </a:rPr>
              <a:t>Seelsorger:in</a:t>
            </a:r>
            <a:r>
              <a:rPr lang="de-DE" altLang="de-DE" sz="2000" dirty="0">
                <a:latin typeface="Calibri" panose="020F0502020204030204" pitchFamily="34" charset="0"/>
                <a:cs typeface="Calibri" panose="020F0502020204030204" pitchFamily="34" charset="0"/>
              </a:rPr>
              <a:t> und seelsorglich begleitende Person/Personengruppe, die ihr „durch glaubende und hoffende Mitmenschen dabei helfen [will], ihr Leben zu deuten, zu gestalten und in Würde zu leben“ (DBK 2022, 9)</a:t>
            </a:r>
          </a:p>
          <a:p>
            <a:pPr lvl="2" eaLnBrk="1" hangingPunct="1">
              <a:lnSpc>
                <a:spcPct val="90000"/>
              </a:lnSpc>
              <a:buFont typeface="Symbol" panose="05050102010706020507" pitchFamily="18" charset="2"/>
              <a:buChar char="Þ"/>
            </a:pPr>
            <a:r>
              <a:rPr lang="de-DE" altLang="de-DE" sz="2000" dirty="0">
                <a:latin typeface="Calibri" panose="020F0502020204030204" pitchFamily="34" charset="0"/>
                <a:cs typeface="Calibri" panose="020F0502020204030204" pitchFamily="34" charset="0"/>
              </a:rPr>
              <a:t>Zielt darauf ab, „dass ein Mensch immer mehr zu demjenigen wird, als den Gott ihn gedacht hat, und dass er seinen Weg </a:t>
            </a:r>
            <a:r>
              <a:rPr lang="de-DE" altLang="de-DE" sz="2000" i="1" dirty="0">
                <a:latin typeface="Calibri" panose="020F0502020204030204" pitchFamily="34" charset="0"/>
                <a:cs typeface="Calibri" panose="020F0502020204030204" pitchFamily="34" charset="0"/>
              </a:rPr>
              <a:t>in Freiheit </a:t>
            </a:r>
            <a:r>
              <a:rPr lang="de-DE" altLang="de-DE" sz="2000" dirty="0">
                <a:latin typeface="Calibri" panose="020F0502020204030204" pitchFamily="34" charset="0"/>
                <a:cs typeface="Calibri" panose="020F0502020204030204" pitchFamily="34" charset="0"/>
              </a:rPr>
              <a:t>gehen kann“ (</a:t>
            </a:r>
            <a:r>
              <a:rPr lang="de-DE" altLang="de-DE" sz="2000" dirty="0" err="1">
                <a:latin typeface="Calibri" panose="020F0502020204030204" pitchFamily="34" charset="0"/>
                <a:cs typeface="Calibri" panose="020F0502020204030204" pitchFamily="34" charset="0"/>
              </a:rPr>
              <a:t>ebd</a:t>
            </a:r>
            <a:r>
              <a:rPr lang="de-DE" altLang="de-DE" sz="2000" dirty="0">
                <a:latin typeface="Calibri" panose="020F0502020204030204" pitchFamily="34" charset="0"/>
                <a:cs typeface="Calibri" panose="020F0502020204030204" pitchFamily="34" charset="0"/>
              </a:rPr>
              <a:t>, 17, </a:t>
            </a:r>
            <a:r>
              <a:rPr lang="de-DE" altLang="de-DE" sz="2000" dirty="0" err="1">
                <a:latin typeface="Calibri" panose="020F0502020204030204" pitchFamily="34" charset="0"/>
                <a:cs typeface="Calibri" panose="020F0502020204030204" pitchFamily="34" charset="0"/>
              </a:rPr>
              <a:t>Herv</a:t>
            </a:r>
            <a:r>
              <a:rPr lang="de-DE" altLang="de-DE" sz="2000" dirty="0">
                <a:latin typeface="Calibri" panose="020F0502020204030204" pitchFamily="34" charset="0"/>
                <a:cs typeface="Calibri" panose="020F0502020204030204" pitchFamily="34" charset="0"/>
              </a:rPr>
              <a:t>. ALH)</a:t>
            </a:r>
          </a:p>
          <a:p>
            <a:pPr lvl="1" eaLnBrk="1" hangingPunct="1">
              <a:lnSpc>
                <a:spcPct val="90000"/>
              </a:lnSpc>
              <a:buFont typeface="Symbol" panose="05050102010706020507" pitchFamily="18" charset="2"/>
              <a:buChar char="»"/>
            </a:pPr>
            <a:r>
              <a:rPr lang="de-DE" altLang="de-DE" sz="2000" dirty="0">
                <a:latin typeface="Calibri" panose="020F0502020204030204" pitchFamily="34" charset="0"/>
                <a:cs typeface="Calibri" panose="020F0502020204030204" pitchFamily="34" charset="0"/>
              </a:rPr>
              <a:t>„kommunikativer Vorgang zwischenmenschlicher Hilfe mit dem Ziel einer konkreten Stärkung und Hilfe für Glauben und Leben“ (Ziemer/Roser)</a:t>
            </a:r>
          </a:p>
          <a:p>
            <a:pPr lvl="2" eaLnBrk="1" hangingPunct="1">
              <a:lnSpc>
                <a:spcPct val="90000"/>
              </a:lnSpc>
              <a:buFont typeface="Symbol" panose="05050102010706020507" pitchFamily="18" charset="2"/>
              <a:buChar char="Þ"/>
            </a:pPr>
            <a:r>
              <a:rPr lang="de-DE" altLang="de-DE" sz="2000" dirty="0">
                <a:latin typeface="Calibri" panose="020F0502020204030204" pitchFamily="34" charset="0"/>
                <a:cs typeface="Calibri" panose="020F0502020204030204" pitchFamily="34" charset="0"/>
              </a:rPr>
              <a:t>In extremen Grenzsituationen auch „als reines Da-Sein, Da-Bleiben und in Form ritueller Handlungen wie Gebet, Segen und Choral“</a:t>
            </a:r>
            <a:br>
              <a:rPr lang="de-DE" altLang="de-DE" sz="2000" dirty="0">
                <a:latin typeface="Calibri" panose="020F0502020204030204" pitchFamily="34" charset="0"/>
                <a:cs typeface="Calibri" panose="020F0502020204030204" pitchFamily="34" charset="0"/>
              </a:rPr>
            </a:br>
            <a:r>
              <a:rPr lang="de-DE" altLang="de-DE" sz="2000" dirty="0">
                <a:latin typeface="Calibri" panose="020F0502020204030204" pitchFamily="34" charset="0"/>
                <a:cs typeface="Calibri" panose="020F0502020204030204" pitchFamily="34" charset="0"/>
              </a:rPr>
              <a:t>(Roser 2016, 386)</a:t>
            </a:r>
          </a:p>
          <a:p>
            <a:pPr eaLnBrk="1" hangingPunct="1">
              <a:lnSpc>
                <a:spcPct val="90000"/>
              </a:lnSpc>
              <a:buFont typeface="Symbol" panose="05050102010706020507" pitchFamily="18" charset="2"/>
              <a:buChar char="Þ"/>
            </a:pPr>
            <a:r>
              <a:rPr lang="de-DE" altLang="de-DE" sz="2200" b="1" dirty="0">
                <a:latin typeface="Calibri" panose="020F0502020204030204" pitchFamily="34" charset="0"/>
                <a:cs typeface="Calibri" panose="020F0502020204030204" pitchFamily="34" charset="0"/>
              </a:rPr>
              <a:t>umfasst deshalb notwendigerweise auch ethische Beratung (i.e.S.)</a:t>
            </a:r>
          </a:p>
        </p:txBody>
      </p:sp>
    </p:spTree>
    <p:extLst>
      <p:ext uri="{BB962C8B-B14F-4D97-AF65-F5344CB8AC3E}">
        <p14:creationId xmlns:p14="http://schemas.microsoft.com/office/powerpoint/2010/main" val="21297780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E667E-C240-9F39-5DC1-8418595EE3E6}"/>
            </a:ext>
          </a:extLst>
        </p:cNvPr>
        <p:cNvGrpSpPr/>
        <p:nvPr/>
      </p:nvGrpSpPr>
      <p:grpSpPr>
        <a:xfrm>
          <a:off x="0" y="0"/>
          <a:ext cx="0" cy="0"/>
          <a:chOff x="0" y="0"/>
          <a:chExt cx="0" cy="0"/>
        </a:xfrm>
      </p:grpSpPr>
      <p:sp>
        <p:nvSpPr>
          <p:cNvPr id="4098" name="Fußzeilenplatzhalter 4">
            <a:extLst>
              <a:ext uri="{FF2B5EF4-FFF2-40B4-BE49-F238E27FC236}">
                <a16:creationId xmlns:a16="http://schemas.microsoft.com/office/drawing/2014/main" id="{0D1D6599-B193-D625-E93E-D12C93B1E6E4}"/>
              </a:ext>
            </a:extLst>
          </p:cNvPr>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9219" name="Foliennummernplatzhalter 5">
            <a:extLst>
              <a:ext uri="{FF2B5EF4-FFF2-40B4-BE49-F238E27FC236}">
                <a16:creationId xmlns:a16="http://schemas.microsoft.com/office/drawing/2014/main" id="{50766A3F-9E22-0118-74F1-22386DBBC11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7DFC3CE2-5968-439E-8623-3725EB18E95D}" type="slidenum">
              <a:rPr lang="de-DE" altLang="en-US" sz="1200" smtClean="0">
                <a:latin typeface="Garamond" panose="02020404030301010803" pitchFamily="18" charset="0"/>
              </a:rPr>
              <a:pPr>
                <a:spcBef>
                  <a:spcPct val="0"/>
                </a:spcBef>
                <a:buClrTx/>
                <a:buFontTx/>
                <a:buNone/>
              </a:pPr>
              <a:t>18</a:t>
            </a:fld>
            <a:endParaRPr lang="de-DE" altLang="en-US" sz="1200">
              <a:latin typeface="Garamond" panose="02020404030301010803" pitchFamily="18" charset="0"/>
            </a:endParaRPr>
          </a:p>
        </p:txBody>
      </p:sp>
      <p:sp>
        <p:nvSpPr>
          <p:cNvPr id="9220" name="Rectangle 2">
            <a:extLst>
              <a:ext uri="{FF2B5EF4-FFF2-40B4-BE49-F238E27FC236}">
                <a16:creationId xmlns:a16="http://schemas.microsoft.com/office/drawing/2014/main" id="{9E934632-8A87-6A3A-B610-0DD75FB41E2D}"/>
              </a:ext>
            </a:extLst>
          </p:cNvPr>
          <p:cNvSpPr>
            <a:spLocks noGrp="1" noChangeArrowheads="1"/>
          </p:cNvSpPr>
          <p:nvPr>
            <p:ph type="title"/>
          </p:nvPr>
        </p:nvSpPr>
        <p:spPr/>
        <p:txBody>
          <a:bodyPr/>
          <a:lstStyle/>
          <a:p>
            <a:pPr algn="r" eaLnBrk="1" hangingPunct="1"/>
            <a:r>
              <a:rPr lang="de-DE" altLang="de-DE" sz="2200" b="1" dirty="0">
                <a:latin typeface="Calibri" panose="020F0502020204030204" pitchFamily="34" charset="0"/>
                <a:cs typeface="Calibri" panose="020F0502020204030204" pitchFamily="34" charset="0"/>
              </a:rPr>
              <a:t>(3) Suizidale Lebenskrisen: </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Professionelle Begleitung durch ethische Beratung</a:t>
            </a:r>
          </a:p>
        </p:txBody>
      </p:sp>
      <p:sp>
        <p:nvSpPr>
          <p:cNvPr id="9221" name="Rectangle 3">
            <a:extLst>
              <a:ext uri="{FF2B5EF4-FFF2-40B4-BE49-F238E27FC236}">
                <a16:creationId xmlns:a16="http://schemas.microsoft.com/office/drawing/2014/main" id="{902AEAC8-63CA-BB8D-310A-D73151B18493}"/>
              </a:ext>
            </a:extLst>
          </p:cNvPr>
          <p:cNvSpPr>
            <a:spLocks noGrp="1" noChangeArrowheads="1"/>
          </p:cNvSpPr>
          <p:nvPr>
            <p:ph type="body" idx="1"/>
          </p:nvPr>
        </p:nvSpPr>
        <p:spPr>
          <a:xfrm>
            <a:off x="492022" y="1581075"/>
            <a:ext cx="8229600" cy="4440285"/>
          </a:xfrm>
        </p:spPr>
        <p:txBody>
          <a:bodyPr/>
          <a:lstStyle/>
          <a:p>
            <a:pPr eaLnBrk="1" hangingPunct="1">
              <a:lnSpc>
                <a:spcPct val="90000"/>
              </a:lnSpc>
              <a:buFont typeface="Symbol" panose="05050102010706020507" pitchFamily="18" charset="2"/>
              <a:buChar char="Þ"/>
            </a:pPr>
            <a:endParaRPr lang="de-DE" altLang="de-DE" sz="2200" dirty="0">
              <a:latin typeface="Calibri" panose="020F0502020204030204" pitchFamily="34" charset="0"/>
              <a:cs typeface="Calibri" panose="020F0502020204030204" pitchFamily="34" charset="0"/>
            </a:endParaRPr>
          </a:p>
          <a:p>
            <a:pPr eaLnBrk="1" hangingPunct="1">
              <a:lnSpc>
                <a:spcPct val="90000"/>
              </a:lnSpc>
            </a:pPr>
            <a:endParaRPr lang="de-DE" altLang="de-DE" sz="2200" b="1" dirty="0">
              <a:latin typeface="Calibri" panose="020F0502020204030204" pitchFamily="34" charset="0"/>
              <a:cs typeface="Calibri" panose="020F0502020204030204" pitchFamily="34" charset="0"/>
            </a:endParaRPr>
          </a:p>
          <a:p>
            <a:pPr eaLnBrk="1" hangingPunct="1">
              <a:lnSpc>
                <a:spcPct val="90000"/>
              </a:lnSpc>
            </a:pPr>
            <a:r>
              <a:rPr lang="de-DE" altLang="de-DE" sz="2200" b="1" dirty="0">
                <a:latin typeface="Calibri" panose="020F0502020204030204" pitchFamily="34" charset="0"/>
                <a:cs typeface="Calibri" panose="020F0502020204030204" pitchFamily="34" charset="0"/>
              </a:rPr>
              <a:t>Seelsorge als </a:t>
            </a:r>
            <a:r>
              <a:rPr lang="de-DE" altLang="de-DE" sz="2200" b="1" dirty="0" err="1">
                <a:latin typeface="Calibri" panose="020F0502020204030204" pitchFamily="34" charset="0"/>
                <a:cs typeface="Calibri" panose="020F0502020204030204" pitchFamily="34" charset="0"/>
              </a:rPr>
              <a:t>dreischrittige</a:t>
            </a:r>
            <a:r>
              <a:rPr lang="de-DE" altLang="de-DE" sz="2200" b="1" dirty="0">
                <a:latin typeface="Calibri" panose="020F0502020204030204" pitchFamily="34" charset="0"/>
                <a:cs typeface="Calibri" panose="020F0502020204030204" pitchFamily="34" charset="0"/>
              </a:rPr>
              <a:t> „</a:t>
            </a:r>
            <a:r>
              <a:rPr lang="de-DE" altLang="de-DE" sz="2200" b="1" dirty="0" err="1">
                <a:latin typeface="Calibri" panose="020F0502020204030204" pitchFamily="34" charset="0"/>
                <a:cs typeface="Calibri" panose="020F0502020204030204" pitchFamily="34" charset="0"/>
              </a:rPr>
              <a:t>Deutekunst</a:t>
            </a:r>
            <a:r>
              <a:rPr lang="de-DE" altLang="de-DE" sz="2200" b="1" dirty="0">
                <a:latin typeface="Calibri" panose="020F0502020204030204" pitchFamily="34" charset="0"/>
                <a:cs typeface="Calibri" panose="020F0502020204030204" pitchFamily="34" charset="0"/>
              </a:rPr>
              <a:t>“ </a:t>
            </a:r>
            <a:r>
              <a:rPr lang="de-DE" altLang="de-DE" sz="2200" dirty="0">
                <a:latin typeface="Calibri" panose="020F0502020204030204" pitchFamily="34" charset="0"/>
                <a:cs typeface="Calibri" panose="020F0502020204030204" pitchFamily="34" charset="0"/>
              </a:rPr>
              <a:t>(Roser 2017)</a:t>
            </a:r>
          </a:p>
          <a:p>
            <a:pPr lvl="1" eaLnBrk="1" hangingPunct="1">
              <a:lnSpc>
                <a:spcPct val="90000"/>
              </a:lnSpc>
            </a:pPr>
            <a:r>
              <a:rPr lang="de-DE" altLang="de-DE" sz="2000" dirty="0">
                <a:latin typeface="Calibri" panose="020F0502020204030204" pitchFamily="34" charset="0"/>
                <a:cs typeface="Calibri" panose="020F0502020204030204" pitchFamily="34" charset="0"/>
              </a:rPr>
              <a:t>Wahrnehmungskunst</a:t>
            </a:r>
          </a:p>
          <a:p>
            <a:pPr lvl="1" eaLnBrk="1" hangingPunct="1">
              <a:lnSpc>
                <a:spcPct val="90000"/>
              </a:lnSpc>
            </a:pPr>
            <a:r>
              <a:rPr lang="de-DE" altLang="de-DE" sz="2000" dirty="0">
                <a:latin typeface="Calibri" panose="020F0502020204030204" pitchFamily="34" charset="0"/>
                <a:cs typeface="Calibri" panose="020F0502020204030204" pitchFamily="34" charset="0"/>
              </a:rPr>
              <a:t>Reflexionskunst</a:t>
            </a:r>
          </a:p>
          <a:p>
            <a:pPr lvl="1" eaLnBrk="1" hangingPunct="1">
              <a:lnSpc>
                <a:spcPct val="90000"/>
              </a:lnSpc>
            </a:pPr>
            <a:r>
              <a:rPr lang="de-DE" altLang="de-DE" sz="2000" dirty="0">
                <a:latin typeface="Calibri" panose="020F0502020204030204" pitchFamily="34" charset="0"/>
                <a:cs typeface="Calibri" panose="020F0502020204030204" pitchFamily="34" charset="0"/>
              </a:rPr>
              <a:t>Gestaltungskunst</a:t>
            </a:r>
          </a:p>
          <a:p>
            <a:pPr lvl="1" eaLnBrk="1" hangingPunct="1">
              <a:lnSpc>
                <a:spcPct val="90000"/>
              </a:lnSpc>
              <a:buFont typeface="Symbol" panose="05050102010706020507" pitchFamily="18" charset="2"/>
              <a:buChar char="Þ"/>
            </a:pPr>
            <a:r>
              <a:rPr lang="de-DE" altLang="de-DE" sz="2000" dirty="0">
                <a:latin typeface="Calibri" panose="020F0502020204030204" pitchFamily="34" charset="0"/>
                <a:cs typeface="Calibri" panose="020F0502020204030204" pitchFamily="34" charset="0"/>
              </a:rPr>
              <a:t>als Sorge „um das von Gott gegebene und zu führende Leben“</a:t>
            </a:r>
            <a:br>
              <a:rPr lang="de-DE" altLang="de-DE" sz="2000" dirty="0">
                <a:latin typeface="Calibri" panose="020F0502020204030204" pitchFamily="34" charset="0"/>
                <a:cs typeface="Calibri" panose="020F0502020204030204" pitchFamily="34" charset="0"/>
              </a:rPr>
            </a:br>
            <a:r>
              <a:rPr lang="de-DE" altLang="de-DE" sz="2000" dirty="0">
                <a:latin typeface="Calibri" panose="020F0502020204030204" pitchFamily="34" charset="0"/>
                <a:cs typeface="Calibri" panose="020F0502020204030204" pitchFamily="34" charset="0"/>
              </a:rPr>
              <a:t>(Roser 2016, 387)</a:t>
            </a:r>
          </a:p>
          <a:p>
            <a:pPr eaLnBrk="1" hangingPunct="1">
              <a:lnSpc>
                <a:spcPct val="90000"/>
              </a:lnSpc>
              <a:buFont typeface="Symbol" panose="05050102010706020507" pitchFamily="18" charset="2"/>
              <a:buChar char="Þ"/>
            </a:pPr>
            <a:endParaRPr lang="de-DE" altLang="de-DE" sz="2200" dirty="0">
              <a:latin typeface="Calibri" panose="020F0502020204030204" pitchFamily="34" charset="0"/>
              <a:cs typeface="Calibri" panose="020F0502020204030204" pitchFamily="34" charset="0"/>
            </a:endParaRPr>
          </a:p>
          <a:p>
            <a:pPr eaLnBrk="1" hangingPunct="1">
              <a:lnSpc>
                <a:spcPct val="90000"/>
              </a:lnSpc>
              <a:buFont typeface="Symbol" panose="05050102010706020507" pitchFamily="18" charset="2"/>
              <a:buChar char="Þ"/>
            </a:pPr>
            <a:r>
              <a:rPr lang="de-DE" altLang="de-DE" sz="2200" b="1" dirty="0">
                <a:latin typeface="Calibri" panose="020F0502020204030204" pitchFamily="34" charset="0"/>
                <a:cs typeface="Calibri" panose="020F0502020204030204" pitchFamily="34" charset="0"/>
              </a:rPr>
              <a:t>Seelsorge als geistliche „Lebensführungsassistenz“ </a:t>
            </a:r>
            <a:r>
              <a:rPr lang="de-DE" altLang="de-DE" sz="2200" dirty="0">
                <a:latin typeface="Calibri" panose="020F0502020204030204" pitchFamily="34" charset="0"/>
                <a:cs typeface="Calibri" panose="020F0502020204030204" pitchFamily="34" charset="0"/>
              </a:rPr>
              <a:t>(ALH)</a:t>
            </a:r>
          </a:p>
          <a:p>
            <a:pPr eaLnBrk="1" hangingPunct="1">
              <a:lnSpc>
                <a:spcPct val="90000"/>
              </a:lnSpc>
              <a:buFont typeface="Symbol" panose="05050102010706020507" pitchFamily="18" charset="2"/>
              <a:buChar char="Þ"/>
            </a:pPr>
            <a:r>
              <a:rPr lang="de-DE" altLang="de-DE" sz="2200">
                <a:latin typeface="Calibri" panose="020F0502020204030204" pitchFamily="34" charset="0"/>
                <a:cs typeface="Calibri" panose="020F0502020204030204" pitchFamily="34" charset="0"/>
              </a:rPr>
              <a:t>umfasst notwendigerweise </a:t>
            </a:r>
            <a:r>
              <a:rPr lang="de-DE" altLang="de-DE" sz="2200" dirty="0">
                <a:latin typeface="Calibri" panose="020F0502020204030204" pitchFamily="34" charset="0"/>
                <a:cs typeface="Calibri" panose="020F0502020204030204" pitchFamily="34" charset="0"/>
              </a:rPr>
              <a:t>auch </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ethische Beratung (i.e.S.)</a:t>
            </a:r>
          </a:p>
          <a:p>
            <a:pPr lvl="1" eaLnBrk="1" hangingPunct="1">
              <a:lnSpc>
                <a:spcPct val="90000"/>
              </a:lnSpc>
            </a:pPr>
            <a:endParaRPr lang="de-DE" altLang="de-DE" sz="20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277831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ußzeilenplatzhalt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9219" name="Foliennummernplatzhalt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7DFC3CE2-5968-439E-8623-3725EB18E95D}" type="slidenum">
              <a:rPr lang="de-DE" altLang="en-US" sz="1200" smtClean="0">
                <a:latin typeface="Garamond" panose="02020404030301010803" pitchFamily="18" charset="0"/>
              </a:rPr>
              <a:pPr>
                <a:spcBef>
                  <a:spcPct val="0"/>
                </a:spcBef>
                <a:buClrTx/>
                <a:buFontTx/>
                <a:buNone/>
              </a:pPr>
              <a:t>19</a:t>
            </a:fld>
            <a:endParaRPr lang="de-DE" altLang="en-US" sz="1200">
              <a:latin typeface="Garamond" panose="02020404030301010803" pitchFamily="18" charset="0"/>
            </a:endParaRPr>
          </a:p>
        </p:txBody>
      </p:sp>
      <p:sp>
        <p:nvSpPr>
          <p:cNvPr id="9220" name="Rectangle 2"/>
          <p:cNvSpPr>
            <a:spLocks noGrp="1" noChangeArrowheads="1"/>
          </p:cNvSpPr>
          <p:nvPr>
            <p:ph type="title"/>
          </p:nvPr>
        </p:nvSpPr>
        <p:spPr/>
        <p:txBody>
          <a:bodyPr/>
          <a:lstStyle/>
          <a:p>
            <a:pPr algn="r" eaLnBrk="1" hangingPunct="1"/>
            <a:r>
              <a:rPr lang="de-DE" altLang="de-DE" sz="2200" b="1" dirty="0">
                <a:latin typeface="Calibri" panose="020F0502020204030204" pitchFamily="34" charset="0"/>
                <a:cs typeface="Calibri" panose="020F0502020204030204" pitchFamily="34" charset="0"/>
              </a:rPr>
              <a:t>(3) Suizidale Lebenskrisen: </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Professionelle Begleitung durch ethische Beratung</a:t>
            </a:r>
          </a:p>
        </p:txBody>
      </p:sp>
      <p:sp>
        <p:nvSpPr>
          <p:cNvPr id="9221" name="Rectangle 3"/>
          <p:cNvSpPr>
            <a:spLocks noGrp="1" noChangeArrowheads="1"/>
          </p:cNvSpPr>
          <p:nvPr>
            <p:ph type="body" idx="1"/>
          </p:nvPr>
        </p:nvSpPr>
        <p:spPr>
          <a:xfrm>
            <a:off x="492022" y="1434922"/>
            <a:ext cx="8229600" cy="4440285"/>
          </a:xfrm>
        </p:spPr>
        <p:txBody>
          <a:bodyPr/>
          <a:lstStyle/>
          <a:p>
            <a:pPr eaLnBrk="1" hangingPunct="1">
              <a:lnSpc>
                <a:spcPct val="90000"/>
              </a:lnSpc>
            </a:pPr>
            <a:r>
              <a:rPr lang="de-DE" altLang="de-DE" sz="2400" b="1" dirty="0">
                <a:latin typeface="Calibri" panose="020F0502020204030204" pitchFamily="34" charset="0"/>
                <a:cs typeface="Calibri" panose="020F0502020204030204" pitchFamily="34" charset="0"/>
              </a:rPr>
              <a:t>Freiverantwortliche Entscheidung</a:t>
            </a:r>
          </a:p>
          <a:p>
            <a:pPr lvl="1" eaLnBrk="1" hangingPunct="1">
              <a:lnSpc>
                <a:spcPct val="90000"/>
              </a:lnSpc>
              <a:buFont typeface="Symbol" panose="05050102010706020507" pitchFamily="18" charset="2"/>
              <a:buChar char="»"/>
            </a:pPr>
            <a:r>
              <a:rPr lang="de-DE" altLang="de-DE" sz="2000" dirty="0">
                <a:latin typeface="Calibri" panose="020F0502020204030204" pitchFamily="34" charset="0"/>
                <a:cs typeface="Calibri" panose="020F0502020204030204" pitchFamily="34" charset="0"/>
              </a:rPr>
              <a:t>eine über die </a:t>
            </a:r>
            <a:r>
              <a:rPr lang="de-DE" altLang="de-DE" sz="2000" b="1" dirty="0">
                <a:latin typeface="Calibri" panose="020F0502020204030204" pitchFamily="34" charset="0"/>
                <a:cs typeface="Calibri" panose="020F0502020204030204" pitchFamily="34" charset="0"/>
              </a:rPr>
              <a:t>wesentlichen Sachverhalte informierte, wohl bedachte, von der Richtigkeit innerlich </a:t>
            </a:r>
            <a:r>
              <a:rPr lang="de-DE" altLang="de-DE" sz="2000" b="1" i="1" dirty="0">
                <a:latin typeface="Calibri" panose="020F0502020204030204" pitchFamily="34" charset="0"/>
                <a:cs typeface="Calibri" panose="020F0502020204030204" pitchFamily="34" charset="0"/>
              </a:rPr>
              <a:t>überzeugte </a:t>
            </a:r>
            <a:r>
              <a:rPr lang="de-DE" altLang="de-DE" sz="2000" dirty="0">
                <a:latin typeface="Calibri" panose="020F0502020204030204" pitchFamily="34" charset="0"/>
                <a:cs typeface="Calibri" panose="020F0502020204030204" pitchFamily="34" charset="0"/>
              </a:rPr>
              <a:t>(nicht überredet oder getrieben) sowie </a:t>
            </a:r>
            <a:r>
              <a:rPr lang="de-DE" altLang="de-DE" sz="2000" b="1" dirty="0">
                <a:latin typeface="Calibri" panose="020F0502020204030204" pitchFamily="34" charset="0"/>
                <a:cs typeface="Calibri" panose="020F0502020204030204" pitchFamily="34" charset="0"/>
              </a:rPr>
              <a:t>aus realistischen Handlungsalternativen auswählende </a:t>
            </a:r>
            <a:r>
              <a:rPr lang="de-DE" altLang="de-DE" sz="2000" dirty="0">
                <a:latin typeface="Calibri" panose="020F0502020204030204" pitchFamily="34" charset="0"/>
                <a:cs typeface="Calibri" panose="020F0502020204030204" pitchFamily="34" charset="0"/>
              </a:rPr>
              <a:t>Entscheidung</a:t>
            </a:r>
          </a:p>
          <a:p>
            <a:pPr lvl="1" eaLnBrk="1" hangingPunct="1">
              <a:lnSpc>
                <a:spcPct val="90000"/>
              </a:lnSpc>
            </a:pPr>
            <a:r>
              <a:rPr lang="de-DE" altLang="de-DE" sz="2000" dirty="0">
                <a:latin typeface="Calibri" panose="020F0502020204030204" pitchFamily="34" charset="0"/>
                <a:cs typeface="Calibri" panose="020F0502020204030204" pitchFamily="34" charset="0"/>
              </a:rPr>
              <a:t>Beachte:</a:t>
            </a:r>
            <a:br>
              <a:rPr lang="de-DE" altLang="de-DE" sz="2000" dirty="0">
                <a:latin typeface="Calibri" panose="020F0502020204030204" pitchFamily="34" charset="0"/>
                <a:cs typeface="Calibri" panose="020F0502020204030204" pitchFamily="34" charset="0"/>
              </a:rPr>
            </a:br>
            <a:r>
              <a:rPr lang="de-DE" altLang="de-DE" sz="2000" dirty="0">
                <a:latin typeface="Calibri" panose="020F0502020204030204" pitchFamily="34" charset="0"/>
                <a:cs typeface="Calibri" panose="020F0502020204030204" pitchFamily="34" charset="0"/>
              </a:rPr>
              <a:t>Freiverantwortlichkeit auch in Notlagen und bei (chronisch) psychischen Erkrankungen nicht von vorneherein ausgeschlossen!</a:t>
            </a:r>
          </a:p>
          <a:p>
            <a:pPr lvl="1" eaLnBrk="1" hangingPunct="1">
              <a:lnSpc>
                <a:spcPct val="90000"/>
              </a:lnSpc>
              <a:buFont typeface="Symbol" panose="05050102010706020507" pitchFamily="18" charset="2"/>
              <a:buChar char="Þ"/>
            </a:pPr>
            <a:r>
              <a:rPr lang="de-DE" altLang="de-DE" sz="2000" b="1" dirty="0">
                <a:latin typeface="Calibri" panose="020F0502020204030204" pitchFamily="34" charset="0"/>
                <a:cs typeface="Calibri" panose="020F0502020204030204" pitchFamily="34" charset="0"/>
              </a:rPr>
              <a:t>Immer zu respektieren</a:t>
            </a:r>
          </a:p>
          <a:p>
            <a:pPr lvl="2" eaLnBrk="1" hangingPunct="1">
              <a:lnSpc>
                <a:spcPct val="90000"/>
              </a:lnSpc>
            </a:pPr>
            <a:r>
              <a:rPr lang="de-DE" altLang="de-DE" dirty="0">
                <a:latin typeface="Calibri" panose="020F0502020204030204" pitchFamily="34" charset="0"/>
                <a:cs typeface="Calibri" panose="020F0502020204030204" pitchFamily="34" charset="0"/>
              </a:rPr>
              <a:t>„Wir müssen, können und dürfen nicht </a:t>
            </a:r>
            <a:br>
              <a:rPr lang="de-DE" altLang="de-DE" dirty="0">
                <a:latin typeface="Calibri" panose="020F0502020204030204" pitchFamily="34" charset="0"/>
                <a:cs typeface="Calibri" panose="020F0502020204030204" pitchFamily="34" charset="0"/>
              </a:rPr>
            </a:br>
            <a:r>
              <a:rPr lang="de-DE" altLang="de-DE" dirty="0">
                <a:latin typeface="Calibri" panose="020F0502020204030204" pitchFamily="34" charset="0"/>
                <a:cs typeface="Calibri" panose="020F0502020204030204" pitchFamily="34" charset="0"/>
              </a:rPr>
              <a:t>das Leben der anderen leben wollen.“</a:t>
            </a:r>
          </a:p>
          <a:p>
            <a:pPr lvl="2" eaLnBrk="1" hangingPunct="1">
              <a:lnSpc>
                <a:spcPct val="90000"/>
              </a:lnSpc>
            </a:pPr>
            <a:r>
              <a:rPr lang="de-DE" altLang="de-DE" dirty="0">
                <a:latin typeface="Calibri" panose="020F0502020204030204" pitchFamily="34" charset="0"/>
                <a:cs typeface="Calibri" panose="020F0502020204030204" pitchFamily="34" charset="0"/>
              </a:rPr>
              <a:t>sondern: </a:t>
            </a:r>
          </a:p>
          <a:p>
            <a:pPr lvl="3" eaLnBrk="1" hangingPunct="1">
              <a:lnSpc>
                <a:spcPct val="90000"/>
              </a:lnSpc>
            </a:pPr>
            <a:r>
              <a:rPr lang="de-DE" altLang="de-DE" dirty="0">
                <a:latin typeface="Calibri" panose="020F0502020204030204" pitchFamily="34" charset="0"/>
                <a:cs typeface="Calibri" panose="020F0502020204030204" pitchFamily="34" charset="0"/>
              </a:rPr>
              <a:t>„Wir können und sollen das Leben der anderen lebbar halten.“</a:t>
            </a:r>
          </a:p>
          <a:p>
            <a:pPr lvl="3" eaLnBrk="1" hangingPunct="1">
              <a:lnSpc>
                <a:spcPct val="90000"/>
              </a:lnSpc>
            </a:pPr>
            <a:r>
              <a:rPr lang="de-DE" altLang="de-DE" dirty="0">
                <a:latin typeface="Calibri" panose="020F0502020204030204" pitchFamily="34" charset="0"/>
                <a:cs typeface="Calibri" panose="020F0502020204030204" pitchFamily="34" charset="0"/>
              </a:rPr>
              <a:t>„Wir sollen freiverantwortliche Entscheidungen ermöglichen.“ </a:t>
            </a:r>
          </a:p>
          <a:p>
            <a:pPr lvl="2" eaLnBrk="1" hangingPunct="1">
              <a:lnSpc>
                <a:spcPct val="90000"/>
              </a:lnSpc>
            </a:pPr>
            <a:endParaRPr lang="de-DE" altLang="de-DE" sz="2000" b="1" dirty="0">
              <a:latin typeface="Calibri" panose="020F0502020204030204" pitchFamily="34" charset="0"/>
              <a:cs typeface="Calibri" panose="020F0502020204030204" pitchFamily="34" charset="0"/>
            </a:endParaRPr>
          </a:p>
          <a:p>
            <a:pPr marL="671512" lvl="2" indent="0" eaLnBrk="1" hangingPunct="1">
              <a:lnSpc>
                <a:spcPct val="90000"/>
              </a:lnSpc>
              <a:buNone/>
            </a:pPr>
            <a:endParaRPr lang="de-DE" altLang="de-DE" sz="20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27284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ußzeilenplatzhalt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7171" name="Foliennummernplatzhalt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0546442C-7DC3-4243-9414-0D627930FB49}" type="slidenum">
              <a:rPr lang="de-DE" altLang="en-US" sz="1200" smtClean="0">
                <a:latin typeface="Garamond" panose="02020404030301010803" pitchFamily="18" charset="0"/>
              </a:rPr>
              <a:pPr>
                <a:spcBef>
                  <a:spcPct val="0"/>
                </a:spcBef>
                <a:buClrTx/>
                <a:buFontTx/>
                <a:buNone/>
              </a:pPr>
              <a:t>2</a:t>
            </a:fld>
            <a:endParaRPr lang="de-DE" altLang="en-US" sz="1200">
              <a:latin typeface="Garamond" panose="02020404030301010803" pitchFamily="18" charset="0"/>
            </a:endParaRPr>
          </a:p>
        </p:txBody>
      </p:sp>
      <p:sp>
        <p:nvSpPr>
          <p:cNvPr id="7172" name="Rectangle 2"/>
          <p:cNvSpPr>
            <a:spLocks noGrp="1" noChangeArrowheads="1"/>
          </p:cNvSpPr>
          <p:nvPr>
            <p:ph type="title"/>
          </p:nvPr>
        </p:nvSpPr>
        <p:spPr/>
        <p:txBody>
          <a:bodyPr/>
          <a:lstStyle/>
          <a:p>
            <a:pPr algn="r" eaLnBrk="1" hangingPunct="1"/>
            <a:r>
              <a:rPr lang="de-DE" altLang="de-DE" sz="2400" b="1" dirty="0">
                <a:latin typeface="Calibri" panose="020F0502020204030204" pitchFamily="34" charset="0"/>
                <a:cs typeface="Calibri" panose="020F0502020204030204" pitchFamily="34" charset="0"/>
              </a:rPr>
              <a:t>Herausgefordert durch Suizidwünsche</a:t>
            </a:r>
            <a:br>
              <a:rPr lang="de-DE" altLang="de-DE" sz="2000" b="1" dirty="0">
                <a:latin typeface="Calibri" panose="020F0502020204030204" pitchFamily="34" charset="0"/>
                <a:cs typeface="Calibri" panose="020F0502020204030204" pitchFamily="34" charset="0"/>
              </a:rPr>
            </a:br>
            <a:r>
              <a:rPr lang="de-DE" altLang="de-DE" sz="2000" b="1" dirty="0">
                <a:latin typeface="Calibri" panose="020F0502020204030204" pitchFamily="34" charset="0"/>
                <a:cs typeface="Calibri" panose="020F0502020204030204" pitchFamily="34" charset="0"/>
              </a:rPr>
              <a:t>Theologisch-ethische Sortierungen</a:t>
            </a:r>
            <a:endParaRPr lang="de-DE" altLang="de-DE" sz="1600" b="1" dirty="0">
              <a:latin typeface="Calibri" panose="020F0502020204030204" pitchFamily="34" charset="0"/>
              <a:cs typeface="Calibri" panose="020F0502020204030204" pitchFamily="34" charset="0"/>
            </a:endParaRPr>
          </a:p>
        </p:txBody>
      </p:sp>
      <p:sp>
        <p:nvSpPr>
          <p:cNvPr id="7173" name="Rectangle 3"/>
          <p:cNvSpPr>
            <a:spLocks noGrp="1" noChangeArrowheads="1"/>
          </p:cNvSpPr>
          <p:nvPr>
            <p:ph type="body" idx="1"/>
          </p:nvPr>
        </p:nvSpPr>
        <p:spPr>
          <a:xfrm>
            <a:off x="468313" y="1988800"/>
            <a:ext cx="8229600" cy="4484687"/>
          </a:xfrm>
        </p:spPr>
        <p:txBody>
          <a:bodyPr/>
          <a:lstStyle/>
          <a:p>
            <a:pPr marL="381000" indent="-381000" eaLnBrk="1" hangingPunct="1">
              <a:lnSpc>
                <a:spcPct val="90000"/>
              </a:lnSpc>
              <a:spcBef>
                <a:spcPts val="1200"/>
              </a:spcBef>
              <a:buFont typeface="Symbol" panose="05050102010706020507" pitchFamily="18" charset="2"/>
              <a:buAutoNum type="arabicParenBoth"/>
            </a:pPr>
            <a:r>
              <a:rPr lang="de-DE" altLang="de-DE" sz="2400" b="1" dirty="0">
                <a:latin typeface="Calibri" panose="020F0502020204030204" pitchFamily="34" charset="0"/>
                <a:cs typeface="Calibri" panose="020F0502020204030204" pitchFamily="34" charset="0"/>
              </a:rPr>
              <a:t>Vorfrage in eigener Sache:</a:t>
            </a:r>
            <a:br>
              <a:rPr lang="de-DE" altLang="de-DE" sz="2400" b="1" dirty="0">
                <a:latin typeface="Calibri" panose="020F0502020204030204" pitchFamily="34" charset="0"/>
                <a:cs typeface="Calibri" panose="020F0502020204030204" pitchFamily="34" charset="0"/>
              </a:rPr>
            </a:br>
            <a:r>
              <a:rPr lang="de-DE" altLang="de-DE" sz="2400" b="1" dirty="0">
                <a:latin typeface="Calibri" panose="020F0502020204030204" pitchFamily="34" charset="0"/>
                <a:cs typeface="Calibri" panose="020F0502020204030204" pitchFamily="34" charset="0"/>
              </a:rPr>
              <a:t>Eine zweite Chance? </a:t>
            </a:r>
          </a:p>
          <a:p>
            <a:pPr marL="381000" indent="-381000" eaLnBrk="1" hangingPunct="1">
              <a:lnSpc>
                <a:spcPct val="90000"/>
              </a:lnSpc>
              <a:spcBef>
                <a:spcPts val="1200"/>
              </a:spcBef>
              <a:buFont typeface="Symbol" panose="05050102010706020507" pitchFamily="18" charset="2"/>
              <a:buAutoNum type="arabicParenBoth"/>
            </a:pPr>
            <a:r>
              <a:rPr lang="de-DE" altLang="de-DE" sz="2400" dirty="0">
                <a:latin typeface="Calibri" panose="020F0502020204030204" pitchFamily="34" charset="0"/>
                <a:cs typeface="Calibri" panose="020F0502020204030204" pitchFamily="34" charset="0"/>
              </a:rPr>
              <a:t>Suizidwünsche:</a:t>
            </a:r>
            <a:br>
              <a:rPr lang="de-DE" altLang="de-DE" sz="2400" dirty="0">
                <a:latin typeface="Calibri" panose="020F0502020204030204" pitchFamily="34" charset="0"/>
                <a:cs typeface="Calibri" panose="020F0502020204030204" pitchFamily="34" charset="0"/>
              </a:rPr>
            </a:br>
            <a:r>
              <a:rPr lang="de-DE" altLang="de-DE" sz="2400" dirty="0">
                <a:latin typeface="Calibri" panose="020F0502020204030204" pitchFamily="34" charset="0"/>
                <a:cs typeface="Calibri" panose="020F0502020204030204" pitchFamily="34" charset="0"/>
              </a:rPr>
              <a:t>ein breites Spektrum und seine Dynamiken</a:t>
            </a:r>
          </a:p>
          <a:p>
            <a:pPr marL="381000" indent="-381000" eaLnBrk="1" hangingPunct="1">
              <a:lnSpc>
                <a:spcPct val="90000"/>
              </a:lnSpc>
              <a:spcBef>
                <a:spcPts val="1200"/>
              </a:spcBef>
              <a:buFont typeface="Symbol" panose="05050102010706020507" pitchFamily="18" charset="2"/>
              <a:buAutoNum type="arabicParenBoth"/>
            </a:pPr>
            <a:r>
              <a:rPr lang="de-DE" altLang="de-DE" sz="2400" dirty="0">
                <a:latin typeface="Calibri" panose="020F0502020204030204" pitchFamily="34" charset="0"/>
                <a:cs typeface="Calibri" panose="020F0502020204030204" pitchFamily="34" charset="0"/>
              </a:rPr>
              <a:t>Suizidale Lebenskrisen: </a:t>
            </a:r>
            <a:br>
              <a:rPr lang="de-DE" altLang="de-DE" sz="2400" dirty="0">
                <a:latin typeface="Calibri" panose="020F0502020204030204" pitchFamily="34" charset="0"/>
                <a:cs typeface="Calibri" panose="020F0502020204030204" pitchFamily="34" charset="0"/>
              </a:rPr>
            </a:br>
            <a:r>
              <a:rPr lang="de-DE" altLang="de-DE" sz="2400" dirty="0">
                <a:latin typeface="Calibri" panose="020F0502020204030204" pitchFamily="34" charset="0"/>
                <a:cs typeface="Calibri" panose="020F0502020204030204" pitchFamily="34" charset="0"/>
              </a:rPr>
              <a:t>Professionelle Begleitung durch ethische Beratung</a:t>
            </a:r>
            <a:endParaRPr lang="de-DE" altLang="de-DE" sz="2400" i="1" dirty="0">
              <a:latin typeface="Calibri" panose="020F0502020204030204" pitchFamily="34" charset="0"/>
              <a:cs typeface="Calibri" panose="020F0502020204030204" pitchFamily="34" charset="0"/>
            </a:endParaRPr>
          </a:p>
          <a:p>
            <a:pPr marL="381000" indent="-381000" eaLnBrk="1" hangingPunct="1">
              <a:lnSpc>
                <a:spcPct val="90000"/>
              </a:lnSpc>
              <a:spcBef>
                <a:spcPts val="1200"/>
              </a:spcBef>
              <a:buFont typeface="Symbol" panose="05050102010706020507" pitchFamily="18" charset="2"/>
              <a:buAutoNum type="arabicParenBoth"/>
            </a:pPr>
            <a:r>
              <a:rPr lang="de-DE" altLang="de-DE" sz="2400" dirty="0">
                <a:latin typeface="Calibri" panose="020F0502020204030204" pitchFamily="34" charset="0"/>
                <a:cs typeface="Calibri" panose="020F0502020204030204" pitchFamily="34" charset="0"/>
              </a:rPr>
              <a:t>„Zu Willen sein“ </a:t>
            </a:r>
            <a:br>
              <a:rPr lang="de-DE" altLang="de-DE" sz="2400" dirty="0">
                <a:latin typeface="Calibri" panose="020F0502020204030204" pitchFamily="34" charset="0"/>
                <a:cs typeface="Calibri" panose="020F0502020204030204" pitchFamily="34" charset="0"/>
              </a:rPr>
            </a:br>
            <a:r>
              <a:rPr lang="de-DE" altLang="de-DE" sz="2400" dirty="0">
                <a:latin typeface="Calibri" panose="020F0502020204030204" pitchFamily="34" charset="0"/>
                <a:cs typeface="Calibri" panose="020F0502020204030204" pitchFamily="34" charset="0"/>
              </a:rPr>
              <a:t>– (k)ein diakonieethischer Imperativ?</a:t>
            </a:r>
          </a:p>
          <a:p>
            <a:pPr marL="381000" indent="-381000" eaLnBrk="1" hangingPunct="1">
              <a:lnSpc>
                <a:spcPct val="90000"/>
              </a:lnSpc>
              <a:spcBef>
                <a:spcPts val="1200"/>
              </a:spcBef>
              <a:buFont typeface="Symbol" panose="05050102010706020507" pitchFamily="18" charset="2"/>
              <a:buAutoNum type="arabicParenBoth"/>
            </a:pPr>
            <a:r>
              <a:rPr lang="de-DE" altLang="de-DE" sz="2400" dirty="0">
                <a:latin typeface="Calibri" panose="020F0502020204030204" pitchFamily="34" charset="0"/>
                <a:cs typeface="Calibri" panose="020F0502020204030204" pitchFamily="34" charset="0"/>
              </a:rPr>
              <a:t>Nachbemerkung:</a:t>
            </a:r>
            <a:br>
              <a:rPr lang="de-DE" altLang="de-DE" sz="2400" dirty="0">
                <a:latin typeface="Calibri" panose="020F0502020204030204" pitchFamily="34" charset="0"/>
                <a:cs typeface="Calibri" panose="020F0502020204030204" pitchFamily="34" charset="0"/>
              </a:rPr>
            </a:br>
            <a:r>
              <a:rPr lang="de-DE" altLang="de-DE" sz="2400" dirty="0">
                <a:latin typeface="Calibri" panose="020F0502020204030204" pitchFamily="34" charset="0"/>
                <a:cs typeface="Calibri" panose="020F0502020204030204" pitchFamily="34" charset="0"/>
              </a:rPr>
              <a:t>Trost, der nicht vertröstet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ußzeilenplatzhalt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9219" name="Foliennummernplatzhalt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7DFC3CE2-5968-439E-8623-3725EB18E95D}" type="slidenum">
              <a:rPr lang="de-DE" altLang="en-US" sz="1200" smtClean="0">
                <a:latin typeface="Garamond" panose="02020404030301010803" pitchFamily="18" charset="0"/>
              </a:rPr>
              <a:pPr>
                <a:spcBef>
                  <a:spcPct val="0"/>
                </a:spcBef>
                <a:buClrTx/>
                <a:buFontTx/>
                <a:buNone/>
              </a:pPr>
              <a:t>20</a:t>
            </a:fld>
            <a:endParaRPr lang="de-DE" altLang="en-US" sz="1200">
              <a:latin typeface="Garamond" panose="02020404030301010803" pitchFamily="18" charset="0"/>
            </a:endParaRPr>
          </a:p>
        </p:txBody>
      </p:sp>
      <p:sp>
        <p:nvSpPr>
          <p:cNvPr id="9220" name="Rectangle 2"/>
          <p:cNvSpPr>
            <a:spLocks noGrp="1" noChangeArrowheads="1"/>
          </p:cNvSpPr>
          <p:nvPr>
            <p:ph type="title"/>
          </p:nvPr>
        </p:nvSpPr>
        <p:spPr/>
        <p:txBody>
          <a:bodyPr/>
          <a:lstStyle/>
          <a:p>
            <a:pPr algn="r" eaLnBrk="1" hangingPunct="1"/>
            <a:r>
              <a:rPr lang="de-DE" altLang="de-DE" sz="2200" b="1" dirty="0">
                <a:latin typeface="Calibri" panose="020F0502020204030204" pitchFamily="34" charset="0"/>
                <a:cs typeface="Calibri" panose="020F0502020204030204" pitchFamily="34" charset="0"/>
              </a:rPr>
              <a:t>(3) Suizidale Lebenskrisen: </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Professionelle Begleitung durch ethische Beratung</a:t>
            </a:r>
          </a:p>
        </p:txBody>
      </p:sp>
      <p:sp>
        <p:nvSpPr>
          <p:cNvPr id="9221" name="Rectangle 3"/>
          <p:cNvSpPr>
            <a:spLocks noGrp="1" noChangeArrowheads="1"/>
          </p:cNvSpPr>
          <p:nvPr>
            <p:ph type="body" idx="1"/>
          </p:nvPr>
        </p:nvSpPr>
        <p:spPr>
          <a:xfrm>
            <a:off x="492022" y="1434922"/>
            <a:ext cx="8229600" cy="4440285"/>
          </a:xfrm>
        </p:spPr>
        <p:txBody>
          <a:bodyPr/>
          <a:lstStyle/>
          <a:p>
            <a:pPr marL="457200" indent="-457200" eaLnBrk="1" hangingPunct="1">
              <a:lnSpc>
                <a:spcPct val="90000"/>
              </a:lnSpc>
              <a:buFont typeface="+mj-lt"/>
              <a:buAutoNum type="arabicPeriod" startAt="2"/>
            </a:pPr>
            <a:endParaRPr lang="de-DE" altLang="de-DE" sz="2400" b="1" i="1" dirty="0">
              <a:latin typeface="Calibri" panose="020F0502020204030204" pitchFamily="34" charset="0"/>
              <a:cs typeface="Calibri" panose="020F0502020204030204" pitchFamily="34" charset="0"/>
            </a:endParaRPr>
          </a:p>
          <a:p>
            <a:pPr marL="457200" indent="-457200" eaLnBrk="1" hangingPunct="1">
              <a:lnSpc>
                <a:spcPct val="90000"/>
              </a:lnSpc>
              <a:buFont typeface="+mj-lt"/>
              <a:buAutoNum type="arabicPeriod" startAt="3"/>
            </a:pPr>
            <a:endParaRPr lang="de-DE" altLang="de-DE" sz="2400" b="1" i="1" dirty="0">
              <a:latin typeface="Calibri" panose="020F0502020204030204" pitchFamily="34" charset="0"/>
              <a:cs typeface="Calibri" panose="020F0502020204030204" pitchFamily="34" charset="0"/>
            </a:endParaRPr>
          </a:p>
          <a:p>
            <a:pPr eaLnBrk="1" hangingPunct="1">
              <a:lnSpc>
                <a:spcPct val="90000"/>
              </a:lnSpc>
            </a:pPr>
            <a:r>
              <a:rPr lang="de-DE" altLang="de-DE" sz="2400" b="1" dirty="0">
                <a:latin typeface="Calibri" panose="020F0502020204030204" pitchFamily="34" charset="0"/>
                <a:cs typeface="Calibri" panose="020F0502020204030204" pitchFamily="34" charset="0"/>
              </a:rPr>
              <a:t>Aber: Verpflichtung zur umfassenden Suizidprävention</a:t>
            </a:r>
          </a:p>
          <a:p>
            <a:pPr lvl="1" eaLnBrk="1" hangingPunct="1">
              <a:lnSpc>
                <a:spcPct val="90000"/>
              </a:lnSpc>
            </a:pPr>
            <a:r>
              <a:rPr lang="de-DE" altLang="de-DE" b="1" dirty="0">
                <a:latin typeface="Calibri" panose="020F0502020204030204" pitchFamily="34" charset="0"/>
                <a:cs typeface="Calibri" panose="020F0502020204030204" pitchFamily="34" charset="0"/>
              </a:rPr>
              <a:t>Aber: „Respekt vor der freiverantwortlichen Suizidentscheidung dispensiert niemanden – gerade auch nicht die staatliche Gemeinschaft – alles daran zusetzen, dass Situationen vermieden werden, in denen Menschen sich genötigt fühlen könnten, sich selbst (unter Zuhilfenahme von Assistenz Dritter) das Leben meinen nehmen zu müssen.“ </a:t>
            </a:r>
          </a:p>
          <a:p>
            <a:pPr lvl="1" eaLnBrk="1" hangingPunct="1">
              <a:lnSpc>
                <a:spcPct val="90000"/>
              </a:lnSpc>
              <a:buFont typeface="Symbol" panose="05050102010706020507" pitchFamily="18" charset="2"/>
              <a:buChar char="Þ"/>
            </a:pPr>
            <a:r>
              <a:rPr lang="de-DE" altLang="de-DE" dirty="0">
                <a:latin typeface="Calibri" panose="020F0502020204030204" pitchFamily="34" charset="0"/>
                <a:cs typeface="Calibri" panose="020F0502020204030204" pitchFamily="34" charset="0"/>
              </a:rPr>
              <a:t>Offenhalten von ‚Sichtachsen auf das Leben‘</a:t>
            </a:r>
          </a:p>
          <a:p>
            <a:pPr lvl="2" eaLnBrk="1" hangingPunct="1">
              <a:lnSpc>
                <a:spcPct val="90000"/>
              </a:lnSpc>
            </a:pPr>
            <a:r>
              <a:rPr lang="de-DE" altLang="de-DE" dirty="0">
                <a:latin typeface="Calibri" panose="020F0502020204030204" pitchFamily="34" charset="0"/>
                <a:cs typeface="Calibri" panose="020F0502020204030204" pitchFamily="34" charset="0"/>
              </a:rPr>
              <a:t>in Taten und Worten</a:t>
            </a:r>
          </a:p>
          <a:p>
            <a:pPr lvl="2" eaLnBrk="1" hangingPunct="1">
              <a:lnSpc>
                <a:spcPct val="90000"/>
              </a:lnSpc>
            </a:pPr>
            <a:r>
              <a:rPr lang="de-DE" altLang="de-DE" dirty="0">
                <a:latin typeface="Calibri" panose="020F0502020204030204" pitchFamily="34" charset="0"/>
                <a:cs typeface="Calibri" panose="020F0502020204030204" pitchFamily="34" charset="0"/>
              </a:rPr>
              <a:t>medizinisch-pflegerische Palliation</a:t>
            </a:r>
          </a:p>
          <a:p>
            <a:pPr lvl="2" eaLnBrk="1" hangingPunct="1">
              <a:lnSpc>
                <a:spcPct val="90000"/>
              </a:lnSpc>
            </a:pPr>
            <a:r>
              <a:rPr lang="de-DE" altLang="de-DE" dirty="0">
                <a:latin typeface="Calibri" panose="020F0502020204030204" pitchFamily="34" charset="0"/>
                <a:cs typeface="Calibri" panose="020F0502020204030204" pitchFamily="34" charset="0"/>
              </a:rPr>
              <a:t>psychosoziale und spirituell-seelsorgerische Begleitung und Beziehungsgestaltung</a:t>
            </a:r>
          </a:p>
          <a:p>
            <a:pPr lvl="2" eaLnBrk="1" hangingPunct="1">
              <a:lnSpc>
                <a:spcPct val="90000"/>
              </a:lnSpc>
            </a:pPr>
            <a:endParaRPr lang="de-DE" altLang="de-DE" dirty="0">
              <a:latin typeface="Calibri" panose="020F0502020204030204" pitchFamily="34" charset="0"/>
              <a:cs typeface="Calibri" panose="020F0502020204030204" pitchFamily="34" charset="0"/>
            </a:endParaRPr>
          </a:p>
          <a:p>
            <a:pPr lvl="2" eaLnBrk="1" hangingPunct="1">
              <a:lnSpc>
                <a:spcPct val="90000"/>
              </a:lnSpc>
            </a:pPr>
            <a:endParaRPr lang="de-DE" altLang="de-DE" dirty="0">
              <a:latin typeface="Calibri" panose="020F0502020204030204" pitchFamily="34" charset="0"/>
              <a:cs typeface="Calibri" panose="020F0502020204030204" pitchFamily="34" charset="0"/>
            </a:endParaRPr>
          </a:p>
          <a:p>
            <a:pPr lvl="1" eaLnBrk="1" hangingPunct="1">
              <a:lnSpc>
                <a:spcPct val="90000"/>
              </a:lnSpc>
            </a:pPr>
            <a:endParaRPr lang="de-DE" altLang="de-DE" dirty="0">
              <a:latin typeface="Calibri" panose="020F0502020204030204" pitchFamily="34" charset="0"/>
              <a:cs typeface="Calibri" panose="020F0502020204030204" pitchFamily="34" charset="0"/>
            </a:endParaRPr>
          </a:p>
          <a:p>
            <a:pPr lvl="1" eaLnBrk="1" hangingPunct="1">
              <a:lnSpc>
                <a:spcPct val="90000"/>
              </a:lnSpc>
            </a:pPr>
            <a:endParaRPr lang="de-DE" altLang="de-DE"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869026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5F530-FEC2-24C6-9EE5-898EE5EDC2E5}"/>
            </a:ext>
          </a:extLst>
        </p:cNvPr>
        <p:cNvGrpSpPr/>
        <p:nvPr/>
      </p:nvGrpSpPr>
      <p:grpSpPr>
        <a:xfrm>
          <a:off x="0" y="0"/>
          <a:ext cx="0" cy="0"/>
          <a:chOff x="0" y="0"/>
          <a:chExt cx="0" cy="0"/>
        </a:xfrm>
      </p:grpSpPr>
      <p:sp>
        <p:nvSpPr>
          <p:cNvPr id="4098" name="Fußzeilenplatzhalter 4">
            <a:extLst>
              <a:ext uri="{FF2B5EF4-FFF2-40B4-BE49-F238E27FC236}">
                <a16:creationId xmlns:a16="http://schemas.microsoft.com/office/drawing/2014/main" id="{70E8BA82-B264-D289-A4EE-C695E6FAD7E5}"/>
              </a:ext>
            </a:extLst>
          </p:cNvPr>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9219" name="Foliennummernplatzhalter 5">
            <a:extLst>
              <a:ext uri="{FF2B5EF4-FFF2-40B4-BE49-F238E27FC236}">
                <a16:creationId xmlns:a16="http://schemas.microsoft.com/office/drawing/2014/main" id="{0ED4DE0C-9D65-E894-DEE0-5A030DCDF37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7DFC3CE2-5968-439E-8623-3725EB18E95D}" type="slidenum">
              <a:rPr lang="de-DE" altLang="en-US" sz="1200" smtClean="0">
                <a:latin typeface="Garamond" panose="02020404030301010803" pitchFamily="18" charset="0"/>
              </a:rPr>
              <a:pPr>
                <a:spcBef>
                  <a:spcPct val="0"/>
                </a:spcBef>
                <a:buClrTx/>
                <a:buFontTx/>
                <a:buNone/>
              </a:pPr>
              <a:t>21</a:t>
            </a:fld>
            <a:endParaRPr lang="de-DE" altLang="en-US" sz="1200">
              <a:latin typeface="Garamond" panose="02020404030301010803" pitchFamily="18" charset="0"/>
            </a:endParaRPr>
          </a:p>
        </p:txBody>
      </p:sp>
      <p:sp>
        <p:nvSpPr>
          <p:cNvPr id="9220" name="Rectangle 2">
            <a:extLst>
              <a:ext uri="{FF2B5EF4-FFF2-40B4-BE49-F238E27FC236}">
                <a16:creationId xmlns:a16="http://schemas.microsoft.com/office/drawing/2014/main" id="{6713C7B4-756F-F5D1-5D22-602B1E3740D0}"/>
              </a:ext>
            </a:extLst>
          </p:cNvPr>
          <p:cNvSpPr>
            <a:spLocks noGrp="1" noChangeArrowheads="1"/>
          </p:cNvSpPr>
          <p:nvPr>
            <p:ph type="title"/>
          </p:nvPr>
        </p:nvSpPr>
        <p:spPr/>
        <p:txBody>
          <a:bodyPr/>
          <a:lstStyle/>
          <a:p>
            <a:pPr algn="r" eaLnBrk="1" hangingPunct="1"/>
            <a:r>
              <a:rPr lang="de-DE" altLang="de-DE" sz="2200" b="1" dirty="0">
                <a:latin typeface="Calibri" panose="020F0502020204030204" pitchFamily="34" charset="0"/>
                <a:cs typeface="Calibri" panose="020F0502020204030204" pitchFamily="34" charset="0"/>
              </a:rPr>
              <a:t>(3) Suizidale Lebenskrisen: </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Professionelle Begleitung durch ethische Beratung</a:t>
            </a:r>
          </a:p>
        </p:txBody>
      </p:sp>
      <p:sp>
        <p:nvSpPr>
          <p:cNvPr id="9221" name="Rectangle 3">
            <a:extLst>
              <a:ext uri="{FF2B5EF4-FFF2-40B4-BE49-F238E27FC236}">
                <a16:creationId xmlns:a16="http://schemas.microsoft.com/office/drawing/2014/main" id="{84353FF7-C5F5-C858-8060-2970205E3BAB}"/>
              </a:ext>
            </a:extLst>
          </p:cNvPr>
          <p:cNvSpPr>
            <a:spLocks noGrp="1" noChangeArrowheads="1"/>
          </p:cNvSpPr>
          <p:nvPr>
            <p:ph type="body" idx="1"/>
          </p:nvPr>
        </p:nvSpPr>
        <p:spPr>
          <a:xfrm>
            <a:off x="492022" y="1293035"/>
            <a:ext cx="8229600" cy="4440285"/>
          </a:xfrm>
        </p:spPr>
        <p:txBody>
          <a:bodyPr/>
          <a:lstStyle/>
          <a:p>
            <a:pPr eaLnBrk="1" hangingPunct="1">
              <a:lnSpc>
                <a:spcPct val="90000"/>
              </a:lnSpc>
            </a:pPr>
            <a:r>
              <a:rPr lang="de-DE" altLang="de-DE" sz="2400" b="1" i="1" dirty="0">
                <a:latin typeface="Calibri" panose="020F0502020204030204" pitchFamily="34" charset="0"/>
                <a:cs typeface="Calibri" panose="020F0502020204030204" pitchFamily="34" charset="0"/>
              </a:rPr>
              <a:t>Ethische </a:t>
            </a:r>
            <a:r>
              <a:rPr lang="de-DE" altLang="de-DE" sz="2400" b="1" dirty="0">
                <a:latin typeface="Calibri" panose="020F0502020204030204" pitchFamily="34" charset="0"/>
                <a:cs typeface="Calibri" panose="020F0502020204030204" pitchFamily="34" charset="0"/>
              </a:rPr>
              <a:t>Beratung</a:t>
            </a:r>
          </a:p>
          <a:p>
            <a:pPr lvl="1" eaLnBrk="1" hangingPunct="1">
              <a:lnSpc>
                <a:spcPct val="90000"/>
              </a:lnSpc>
              <a:buFont typeface="Symbol" panose="05050102010706020507" pitchFamily="18" charset="2"/>
              <a:buChar char="»"/>
            </a:pPr>
            <a:r>
              <a:rPr lang="de-DE" altLang="de-DE" sz="2000" dirty="0">
                <a:latin typeface="Calibri" panose="020F0502020204030204" pitchFamily="34" charset="0"/>
                <a:cs typeface="Calibri" panose="020F0502020204030204" pitchFamily="34" charset="0"/>
              </a:rPr>
              <a:t>deliberatives Erkunden und Erwägungen</a:t>
            </a:r>
            <a:br>
              <a:rPr lang="de-DE" altLang="de-DE" sz="2000" dirty="0">
                <a:latin typeface="Calibri" panose="020F0502020204030204" pitchFamily="34" charset="0"/>
                <a:cs typeface="Calibri" panose="020F0502020204030204" pitchFamily="34" charset="0"/>
              </a:rPr>
            </a:br>
            <a:r>
              <a:rPr lang="de-DE" altLang="de-DE" sz="2000" dirty="0">
                <a:latin typeface="Calibri" panose="020F0502020204030204" pitchFamily="34" charset="0"/>
                <a:cs typeface="Calibri" panose="020F0502020204030204" pitchFamily="34" charset="0"/>
              </a:rPr>
              <a:t>von normativ sinnvollen Handlungsoptionen</a:t>
            </a:r>
          </a:p>
          <a:p>
            <a:pPr lvl="1" eaLnBrk="1" hangingPunct="1">
              <a:lnSpc>
                <a:spcPct val="90000"/>
              </a:lnSpc>
            </a:pPr>
            <a:r>
              <a:rPr lang="de-DE" altLang="de-DE" sz="2000" dirty="0">
                <a:latin typeface="Calibri" panose="020F0502020204030204" pitchFamily="34" charset="0"/>
                <a:cs typeface="Calibri" panose="020F0502020204030204" pitchFamily="34" charset="0"/>
              </a:rPr>
              <a:t>wobei „normativ sinnvoll“</a:t>
            </a:r>
          </a:p>
          <a:p>
            <a:pPr lvl="2" eaLnBrk="1" hangingPunct="1">
              <a:lnSpc>
                <a:spcPct val="90000"/>
              </a:lnSpc>
            </a:pPr>
            <a:r>
              <a:rPr lang="de-DE" altLang="de-DE" dirty="0">
                <a:latin typeface="Calibri" panose="020F0502020204030204" pitchFamily="34" charset="0"/>
                <a:cs typeface="Calibri" panose="020F0502020204030204" pitchFamily="34" charset="0"/>
              </a:rPr>
              <a:t>Sphäre diesseits der Spannung zwischen „normativ geboten“ und „normativ verboten“</a:t>
            </a:r>
          </a:p>
          <a:p>
            <a:pPr lvl="2" eaLnBrk="1" hangingPunct="1">
              <a:lnSpc>
                <a:spcPct val="90000"/>
              </a:lnSpc>
            </a:pPr>
            <a:r>
              <a:rPr lang="de-DE" altLang="de-DE" dirty="0">
                <a:latin typeface="Calibri" panose="020F0502020204030204" pitchFamily="34" charset="0"/>
                <a:cs typeface="Calibri" panose="020F0502020204030204" pitchFamily="34" charset="0"/>
              </a:rPr>
              <a:t>Sphäre des aus der Binnensicht der betroffenen Person sich als plausibel  ergebenden Konkretionen eines guten Lebens</a:t>
            </a:r>
          </a:p>
          <a:p>
            <a:pPr lvl="1" eaLnBrk="1" hangingPunct="1">
              <a:lnSpc>
                <a:spcPct val="90000"/>
              </a:lnSpc>
            </a:pPr>
            <a:r>
              <a:rPr lang="de-DE" altLang="de-DE" sz="2000" dirty="0">
                <a:latin typeface="Calibri" panose="020F0502020204030204" pitchFamily="34" charset="0"/>
                <a:cs typeface="Calibri" panose="020F0502020204030204" pitchFamily="34" charset="0"/>
              </a:rPr>
              <a:t>wobei „Beratung“</a:t>
            </a:r>
          </a:p>
          <a:p>
            <a:pPr lvl="2" eaLnBrk="1" hangingPunct="1">
              <a:lnSpc>
                <a:spcPct val="90000"/>
              </a:lnSpc>
            </a:pPr>
            <a:r>
              <a:rPr lang="de-DE" altLang="de-DE" dirty="0">
                <a:latin typeface="Calibri" panose="020F0502020204030204" pitchFamily="34" charset="0"/>
                <a:cs typeface="Calibri" panose="020F0502020204030204" pitchFamily="34" charset="0"/>
              </a:rPr>
              <a:t>Prozess gemeinsamen Verstehens und Lernens</a:t>
            </a:r>
          </a:p>
          <a:p>
            <a:pPr lvl="2" eaLnBrk="1" hangingPunct="1">
              <a:lnSpc>
                <a:spcPct val="90000"/>
              </a:lnSpc>
            </a:pPr>
            <a:r>
              <a:rPr lang="de-DE" altLang="de-DE" dirty="0">
                <a:latin typeface="Calibri" panose="020F0502020204030204" pitchFamily="34" charset="0"/>
                <a:cs typeface="Calibri" panose="020F0502020204030204" pitchFamily="34" charset="0"/>
              </a:rPr>
              <a:t>Zielt auf Erweiterung der inneren Landkarte an möglichen Deutungs- und Handlungsoptionen (vornehmlich auf Seiten der ratsuchenden/beratenen Person)</a:t>
            </a:r>
          </a:p>
          <a:p>
            <a:pPr lvl="1" eaLnBrk="1" hangingPunct="1">
              <a:lnSpc>
                <a:spcPct val="90000"/>
              </a:lnSpc>
            </a:pPr>
            <a:r>
              <a:rPr lang="de-DE" altLang="de-DE" sz="2000" dirty="0">
                <a:latin typeface="Calibri" panose="020F0502020204030204" pitchFamily="34" charset="0"/>
                <a:cs typeface="Calibri" panose="020F0502020204030204" pitchFamily="34" charset="0"/>
              </a:rPr>
              <a:t>wobei Erkunden und Erwägen</a:t>
            </a:r>
          </a:p>
          <a:p>
            <a:pPr lvl="2" eaLnBrk="1" hangingPunct="1">
              <a:lnSpc>
                <a:spcPct val="90000"/>
              </a:lnSpc>
            </a:pPr>
            <a:r>
              <a:rPr lang="de-DE" altLang="de-DE" b="1" i="1" dirty="0">
                <a:latin typeface="Calibri" panose="020F0502020204030204" pitchFamily="34" charset="0"/>
                <a:cs typeface="Calibri" panose="020F0502020204030204" pitchFamily="34" charset="0"/>
              </a:rPr>
              <a:t>dialogisches Fall- und Fremdverstehen</a:t>
            </a:r>
          </a:p>
          <a:p>
            <a:pPr lvl="2" eaLnBrk="1" hangingPunct="1">
              <a:lnSpc>
                <a:spcPct val="90000"/>
              </a:lnSpc>
            </a:pPr>
            <a:r>
              <a:rPr lang="de-DE" altLang="de-DE" i="1" dirty="0">
                <a:latin typeface="Calibri" panose="020F0502020204030204" pitchFamily="34" charset="0"/>
                <a:cs typeface="Calibri" panose="020F0502020204030204" pitchFamily="34" charset="0"/>
              </a:rPr>
              <a:t>diskursives</a:t>
            </a:r>
            <a:r>
              <a:rPr lang="de-DE" altLang="de-DE" dirty="0">
                <a:latin typeface="Calibri" panose="020F0502020204030204" pitchFamily="34" charset="0"/>
                <a:cs typeface="Calibri" panose="020F0502020204030204" pitchFamily="34" charset="0"/>
              </a:rPr>
              <a:t> Abwägen von Pros und </a:t>
            </a:r>
            <a:r>
              <a:rPr lang="de-DE" altLang="de-DE" dirty="0" err="1">
                <a:latin typeface="Calibri" panose="020F0502020204030204" pitchFamily="34" charset="0"/>
                <a:cs typeface="Calibri" panose="020F0502020204030204" pitchFamily="34" charset="0"/>
              </a:rPr>
              <a:t>Cons</a:t>
            </a:r>
            <a:r>
              <a:rPr lang="de-DE" altLang="de-DE" dirty="0">
                <a:latin typeface="Calibri" panose="020F0502020204030204" pitchFamily="34" charset="0"/>
                <a:cs typeface="Calibri" panose="020F0502020204030204" pitchFamily="34" charset="0"/>
              </a:rPr>
              <a:t> für Handlungsoptionen</a:t>
            </a:r>
          </a:p>
          <a:p>
            <a:pPr lvl="2" eaLnBrk="1" hangingPunct="1">
              <a:lnSpc>
                <a:spcPct val="90000"/>
              </a:lnSpc>
            </a:pPr>
            <a:endParaRPr lang="de-DE" altLang="de-DE" sz="2000" dirty="0">
              <a:latin typeface="Calibri" panose="020F0502020204030204" pitchFamily="34" charset="0"/>
              <a:cs typeface="Calibri" panose="020F0502020204030204" pitchFamily="34" charset="0"/>
            </a:endParaRPr>
          </a:p>
          <a:p>
            <a:pPr lvl="1" eaLnBrk="1" hangingPunct="1">
              <a:lnSpc>
                <a:spcPct val="90000"/>
              </a:lnSpc>
            </a:pPr>
            <a:endParaRPr lang="de-DE" altLang="de-DE" sz="2000" b="1" dirty="0">
              <a:latin typeface="Calibri" panose="020F0502020204030204" pitchFamily="34" charset="0"/>
              <a:cs typeface="Calibri" panose="020F0502020204030204" pitchFamily="34" charset="0"/>
            </a:endParaRPr>
          </a:p>
          <a:p>
            <a:pPr marL="671512" lvl="2" indent="0" eaLnBrk="1" hangingPunct="1">
              <a:lnSpc>
                <a:spcPct val="90000"/>
              </a:lnSpc>
              <a:buNone/>
            </a:pPr>
            <a:endParaRPr lang="de-DE" altLang="de-DE" sz="20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494212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694A9-468F-BDB6-29D1-78EDFEE0A7D9}"/>
            </a:ext>
          </a:extLst>
        </p:cNvPr>
        <p:cNvGrpSpPr/>
        <p:nvPr/>
      </p:nvGrpSpPr>
      <p:grpSpPr>
        <a:xfrm>
          <a:off x="0" y="0"/>
          <a:ext cx="0" cy="0"/>
          <a:chOff x="0" y="0"/>
          <a:chExt cx="0" cy="0"/>
        </a:xfrm>
      </p:grpSpPr>
      <p:sp>
        <p:nvSpPr>
          <p:cNvPr id="4098" name="Fußzeilenplatzhalter 4">
            <a:extLst>
              <a:ext uri="{FF2B5EF4-FFF2-40B4-BE49-F238E27FC236}">
                <a16:creationId xmlns:a16="http://schemas.microsoft.com/office/drawing/2014/main" id="{DB07F367-548B-CCB5-E8D9-D19FB04EF6DE}"/>
              </a:ext>
            </a:extLst>
          </p:cNvPr>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9219" name="Foliennummernplatzhalter 5">
            <a:extLst>
              <a:ext uri="{FF2B5EF4-FFF2-40B4-BE49-F238E27FC236}">
                <a16:creationId xmlns:a16="http://schemas.microsoft.com/office/drawing/2014/main" id="{B86D72E9-05FE-5D6F-5346-0503820B1DB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7DFC3CE2-5968-439E-8623-3725EB18E95D}" type="slidenum">
              <a:rPr lang="de-DE" altLang="en-US" sz="1200" smtClean="0">
                <a:latin typeface="Garamond" panose="02020404030301010803" pitchFamily="18" charset="0"/>
              </a:rPr>
              <a:pPr>
                <a:spcBef>
                  <a:spcPct val="0"/>
                </a:spcBef>
                <a:buClrTx/>
                <a:buFontTx/>
                <a:buNone/>
              </a:pPr>
              <a:t>22</a:t>
            </a:fld>
            <a:endParaRPr lang="de-DE" altLang="en-US" sz="1200">
              <a:latin typeface="Garamond" panose="02020404030301010803" pitchFamily="18" charset="0"/>
            </a:endParaRPr>
          </a:p>
        </p:txBody>
      </p:sp>
      <p:sp>
        <p:nvSpPr>
          <p:cNvPr id="9220" name="Rectangle 2">
            <a:extLst>
              <a:ext uri="{FF2B5EF4-FFF2-40B4-BE49-F238E27FC236}">
                <a16:creationId xmlns:a16="http://schemas.microsoft.com/office/drawing/2014/main" id="{595E12A3-F2F3-412E-52E9-7A25CF88F8F3}"/>
              </a:ext>
            </a:extLst>
          </p:cNvPr>
          <p:cNvSpPr>
            <a:spLocks noGrp="1" noChangeArrowheads="1"/>
          </p:cNvSpPr>
          <p:nvPr>
            <p:ph type="title"/>
          </p:nvPr>
        </p:nvSpPr>
        <p:spPr/>
        <p:txBody>
          <a:bodyPr/>
          <a:lstStyle/>
          <a:p>
            <a:pPr algn="r" eaLnBrk="1" hangingPunct="1"/>
            <a:r>
              <a:rPr lang="de-DE" altLang="de-DE" sz="2200" b="1" dirty="0">
                <a:latin typeface="Calibri" panose="020F0502020204030204" pitchFamily="34" charset="0"/>
                <a:cs typeface="Calibri" panose="020F0502020204030204" pitchFamily="34" charset="0"/>
              </a:rPr>
              <a:t>(3) Suizidale Lebenskrisen: </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Professionelle Begleitung durch ethische Beratung</a:t>
            </a:r>
          </a:p>
        </p:txBody>
      </p:sp>
      <p:sp>
        <p:nvSpPr>
          <p:cNvPr id="9221" name="Rectangle 3">
            <a:extLst>
              <a:ext uri="{FF2B5EF4-FFF2-40B4-BE49-F238E27FC236}">
                <a16:creationId xmlns:a16="http://schemas.microsoft.com/office/drawing/2014/main" id="{A6327DBF-FA52-FBEF-31D3-3C1F18438373}"/>
              </a:ext>
            </a:extLst>
          </p:cNvPr>
          <p:cNvSpPr>
            <a:spLocks noGrp="1" noChangeArrowheads="1"/>
          </p:cNvSpPr>
          <p:nvPr>
            <p:ph type="body" idx="1"/>
          </p:nvPr>
        </p:nvSpPr>
        <p:spPr>
          <a:xfrm>
            <a:off x="492022" y="1437055"/>
            <a:ext cx="8229600" cy="4440285"/>
          </a:xfrm>
        </p:spPr>
        <p:txBody>
          <a:bodyPr/>
          <a:lstStyle/>
          <a:p>
            <a:pPr eaLnBrk="1" hangingPunct="1">
              <a:lnSpc>
                <a:spcPct val="90000"/>
              </a:lnSpc>
            </a:pPr>
            <a:r>
              <a:rPr lang="de-DE" altLang="de-DE" sz="2200" b="1" dirty="0">
                <a:latin typeface="Calibri" panose="020F0502020204030204" pitchFamily="34" charset="0"/>
                <a:cs typeface="Calibri" panose="020F0502020204030204" pitchFamily="34" charset="0"/>
              </a:rPr>
              <a:t>dialogisches Fall- und Fremdverstehen</a:t>
            </a:r>
          </a:p>
          <a:p>
            <a:pPr lvl="1" eaLnBrk="1" hangingPunct="1">
              <a:lnSpc>
                <a:spcPct val="90000"/>
              </a:lnSpc>
            </a:pPr>
            <a:r>
              <a:rPr lang="de-DE" altLang="de-DE" sz="2000" dirty="0">
                <a:latin typeface="Calibri" panose="020F0502020204030204" pitchFamily="34" charset="0"/>
                <a:cs typeface="Calibri" panose="020F0502020204030204" pitchFamily="34" charset="0"/>
              </a:rPr>
              <a:t>Sachverhaltseinsichten</a:t>
            </a:r>
          </a:p>
          <a:p>
            <a:pPr lvl="2" eaLnBrk="1" hangingPunct="1">
              <a:lnSpc>
                <a:spcPct val="90000"/>
              </a:lnSpc>
            </a:pPr>
            <a:r>
              <a:rPr lang="de-DE" altLang="de-DE" dirty="0">
                <a:latin typeface="Calibri" panose="020F0502020204030204" pitchFamily="34" charset="0"/>
                <a:cs typeface="Calibri" panose="020F0502020204030204" pitchFamily="34" charset="0"/>
              </a:rPr>
              <a:t>seitens der suizidalen Person </a:t>
            </a:r>
            <a:br>
              <a:rPr lang="de-DE" altLang="de-DE" dirty="0">
                <a:latin typeface="Calibri" panose="020F0502020204030204" pitchFamily="34" charset="0"/>
                <a:cs typeface="Calibri" panose="020F0502020204030204" pitchFamily="34" charset="0"/>
              </a:rPr>
            </a:br>
            <a:r>
              <a:rPr lang="de-DE" altLang="de-DE" dirty="0">
                <a:latin typeface="Calibri" panose="020F0502020204030204" pitchFamily="34" charset="0"/>
                <a:cs typeface="Calibri" panose="020F0502020204030204" pitchFamily="34" charset="0"/>
              </a:rPr>
              <a:t>(informierte Entscheidung)</a:t>
            </a:r>
          </a:p>
          <a:p>
            <a:pPr lvl="2" eaLnBrk="1" hangingPunct="1">
              <a:lnSpc>
                <a:spcPct val="90000"/>
              </a:lnSpc>
            </a:pPr>
            <a:r>
              <a:rPr lang="de-DE" altLang="de-DE" dirty="0">
                <a:latin typeface="Calibri" panose="020F0502020204030204" pitchFamily="34" charset="0"/>
                <a:cs typeface="Calibri" panose="020F0502020204030204" pitchFamily="34" charset="0"/>
              </a:rPr>
              <a:t>seitens der wesentlich involvierten Kontaktpersonen</a:t>
            </a:r>
            <a:br>
              <a:rPr lang="de-DE" altLang="de-DE" dirty="0">
                <a:latin typeface="Calibri" panose="020F0502020204030204" pitchFamily="34" charset="0"/>
                <a:cs typeface="Calibri" panose="020F0502020204030204" pitchFamily="34" charset="0"/>
              </a:rPr>
            </a:br>
            <a:r>
              <a:rPr lang="de-DE" altLang="de-DE" dirty="0">
                <a:latin typeface="Calibri" panose="020F0502020204030204" pitchFamily="34" charset="0"/>
                <a:cs typeface="Calibri" panose="020F0502020204030204" pitchFamily="34" charset="0"/>
              </a:rPr>
              <a:t>(An- und Zugehörige)</a:t>
            </a:r>
          </a:p>
          <a:p>
            <a:pPr lvl="2" eaLnBrk="1" hangingPunct="1">
              <a:lnSpc>
                <a:spcPct val="90000"/>
              </a:lnSpc>
            </a:pPr>
            <a:r>
              <a:rPr lang="de-DE" altLang="de-DE" b="1" dirty="0">
                <a:latin typeface="Calibri" panose="020F0502020204030204" pitchFamily="34" charset="0"/>
                <a:cs typeface="Calibri" panose="020F0502020204030204" pitchFamily="34" charset="0"/>
              </a:rPr>
              <a:t>seitens der professionell Begleitenden </a:t>
            </a:r>
            <a:r>
              <a:rPr lang="de-DE" altLang="de-DE" dirty="0">
                <a:latin typeface="Calibri" panose="020F0502020204030204" pitchFamily="34" charset="0"/>
                <a:cs typeface="Calibri" panose="020F0502020204030204" pitchFamily="34" charset="0"/>
              </a:rPr>
              <a:t>(„Lebensweltorientierung“)</a:t>
            </a:r>
          </a:p>
          <a:p>
            <a:pPr lvl="1" eaLnBrk="1" hangingPunct="1">
              <a:lnSpc>
                <a:spcPct val="90000"/>
              </a:lnSpc>
            </a:pPr>
            <a:r>
              <a:rPr lang="de-DE" altLang="de-DE" sz="2000" dirty="0">
                <a:latin typeface="Calibri" panose="020F0502020204030204" pitchFamily="34" charset="0"/>
                <a:cs typeface="Calibri" panose="020F0502020204030204" pitchFamily="34" charset="0"/>
              </a:rPr>
              <a:t>Wertorientierungen</a:t>
            </a:r>
            <a:endParaRPr lang="de-DE" altLang="de-DE" sz="2000" b="1" dirty="0">
              <a:latin typeface="Calibri" panose="020F0502020204030204" pitchFamily="34" charset="0"/>
              <a:cs typeface="Calibri" panose="020F0502020204030204" pitchFamily="34" charset="0"/>
            </a:endParaRPr>
          </a:p>
          <a:p>
            <a:pPr eaLnBrk="1" hangingPunct="1">
              <a:lnSpc>
                <a:spcPct val="90000"/>
              </a:lnSpc>
            </a:pPr>
            <a:r>
              <a:rPr lang="de-DE" altLang="de-DE" sz="2200" b="1" dirty="0">
                <a:latin typeface="Calibri" panose="020F0502020204030204" pitchFamily="34" charset="0"/>
                <a:cs typeface="Calibri" panose="020F0502020204030204" pitchFamily="34" charset="0"/>
              </a:rPr>
              <a:t>Professionelles ethisches Fall- und Fremdverstehen</a:t>
            </a:r>
          </a:p>
          <a:p>
            <a:pPr lvl="1" eaLnBrk="1" hangingPunct="1">
              <a:lnSpc>
                <a:spcPct val="90000"/>
              </a:lnSpc>
            </a:pPr>
            <a:r>
              <a:rPr lang="de-DE" altLang="de-DE" sz="2000" dirty="0">
                <a:latin typeface="Calibri" panose="020F0502020204030204" pitchFamily="34" charset="0"/>
                <a:cs typeface="Calibri" panose="020F0502020204030204" pitchFamily="34" charset="0"/>
              </a:rPr>
              <a:t>Wertmuster („biographische Autonomie“)</a:t>
            </a:r>
          </a:p>
          <a:p>
            <a:pPr lvl="1" eaLnBrk="1" hangingPunct="1">
              <a:lnSpc>
                <a:spcPct val="90000"/>
              </a:lnSpc>
            </a:pPr>
            <a:r>
              <a:rPr lang="de-DE" altLang="de-DE" sz="2000" dirty="0">
                <a:latin typeface="Calibri" panose="020F0502020204030204" pitchFamily="34" charset="0"/>
                <a:cs typeface="Calibri" panose="020F0502020204030204" pitchFamily="34" charset="0"/>
              </a:rPr>
              <a:t>„Einrücken“ in die oftmals als dramatisch empfundene Lebenssituation der suizidalen Person („Perspektivenwechsel“)</a:t>
            </a:r>
          </a:p>
          <a:p>
            <a:pPr lvl="1" eaLnBrk="1" hangingPunct="1">
              <a:lnSpc>
                <a:spcPct val="90000"/>
              </a:lnSpc>
            </a:pPr>
            <a:r>
              <a:rPr lang="de-DE" altLang="de-DE" sz="2000" b="1" dirty="0">
                <a:latin typeface="Calibri" panose="020F0502020204030204" pitchFamily="34" charset="0"/>
                <a:cs typeface="Calibri" panose="020F0502020204030204" pitchFamily="34" charset="0"/>
              </a:rPr>
              <a:t>einschließlich „empathischer Störfragen“</a:t>
            </a:r>
          </a:p>
          <a:p>
            <a:pPr lvl="2" eaLnBrk="1" hangingPunct="1">
              <a:lnSpc>
                <a:spcPct val="90000"/>
              </a:lnSpc>
            </a:pPr>
            <a:r>
              <a:rPr lang="de-DE" altLang="de-DE" dirty="0">
                <a:latin typeface="Calibri" panose="020F0502020204030204" pitchFamily="34" charset="0"/>
                <a:cs typeface="Calibri" panose="020F0502020204030204" pitchFamily="34" charset="0"/>
              </a:rPr>
              <a:t>Erschließung weiterer Sinnhorizonte</a:t>
            </a:r>
          </a:p>
          <a:p>
            <a:pPr lvl="2" eaLnBrk="1" hangingPunct="1">
              <a:lnSpc>
                <a:spcPct val="90000"/>
              </a:lnSpc>
            </a:pPr>
            <a:r>
              <a:rPr lang="de-DE" altLang="de-DE" dirty="0">
                <a:latin typeface="Calibri" panose="020F0502020204030204" pitchFamily="34" charset="0"/>
                <a:cs typeface="Calibri" panose="020F0502020204030204" pitchFamily="34" charset="0"/>
              </a:rPr>
              <a:t>zwecks Generierung innovativer Orientierungspotentiale</a:t>
            </a:r>
          </a:p>
          <a:p>
            <a:pPr lvl="1" eaLnBrk="1" hangingPunct="1">
              <a:lnSpc>
                <a:spcPct val="90000"/>
              </a:lnSpc>
            </a:pPr>
            <a:endParaRPr lang="de-DE" altLang="de-DE" sz="2000" b="1" dirty="0">
              <a:latin typeface="Calibri" panose="020F0502020204030204" pitchFamily="34" charset="0"/>
              <a:cs typeface="Calibri" panose="020F0502020204030204" pitchFamily="34" charset="0"/>
            </a:endParaRPr>
          </a:p>
          <a:p>
            <a:pPr marL="671512" lvl="2" indent="0" eaLnBrk="1" hangingPunct="1">
              <a:lnSpc>
                <a:spcPct val="90000"/>
              </a:lnSpc>
              <a:buNone/>
            </a:pPr>
            <a:endParaRPr lang="de-DE" altLang="de-DE" sz="20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61425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E5B3B-4CDB-9B7D-CCAB-36B20C085663}"/>
            </a:ext>
          </a:extLst>
        </p:cNvPr>
        <p:cNvGrpSpPr/>
        <p:nvPr/>
      </p:nvGrpSpPr>
      <p:grpSpPr>
        <a:xfrm>
          <a:off x="0" y="0"/>
          <a:ext cx="0" cy="0"/>
          <a:chOff x="0" y="0"/>
          <a:chExt cx="0" cy="0"/>
        </a:xfrm>
      </p:grpSpPr>
      <p:sp>
        <p:nvSpPr>
          <p:cNvPr id="4098" name="Fußzeilenplatzhalter 4">
            <a:extLst>
              <a:ext uri="{FF2B5EF4-FFF2-40B4-BE49-F238E27FC236}">
                <a16:creationId xmlns:a16="http://schemas.microsoft.com/office/drawing/2014/main" id="{4B7BA47E-BBD2-1EB5-5880-5C9BDD9FDA3E}"/>
              </a:ext>
            </a:extLst>
          </p:cNvPr>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7171" name="Foliennummernplatzhalter 5">
            <a:extLst>
              <a:ext uri="{FF2B5EF4-FFF2-40B4-BE49-F238E27FC236}">
                <a16:creationId xmlns:a16="http://schemas.microsoft.com/office/drawing/2014/main" id="{B60B2FED-13E2-7224-4B6B-B0ECA604726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0546442C-7DC3-4243-9414-0D627930FB49}" type="slidenum">
              <a:rPr lang="de-DE" altLang="en-US" sz="1200" smtClean="0">
                <a:latin typeface="Garamond" panose="02020404030301010803" pitchFamily="18" charset="0"/>
              </a:rPr>
              <a:pPr>
                <a:spcBef>
                  <a:spcPct val="0"/>
                </a:spcBef>
                <a:buClrTx/>
                <a:buFontTx/>
                <a:buNone/>
              </a:pPr>
              <a:t>23</a:t>
            </a:fld>
            <a:endParaRPr lang="de-DE" altLang="en-US" sz="1200">
              <a:latin typeface="Garamond" panose="02020404030301010803" pitchFamily="18" charset="0"/>
            </a:endParaRPr>
          </a:p>
        </p:txBody>
      </p:sp>
      <p:sp>
        <p:nvSpPr>
          <p:cNvPr id="7172" name="Rectangle 2">
            <a:extLst>
              <a:ext uri="{FF2B5EF4-FFF2-40B4-BE49-F238E27FC236}">
                <a16:creationId xmlns:a16="http://schemas.microsoft.com/office/drawing/2014/main" id="{72156763-1CB5-7654-6124-AB5788EC5105}"/>
              </a:ext>
            </a:extLst>
          </p:cNvPr>
          <p:cNvSpPr>
            <a:spLocks noGrp="1" noChangeArrowheads="1"/>
          </p:cNvSpPr>
          <p:nvPr>
            <p:ph type="title"/>
          </p:nvPr>
        </p:nvSpPr>
        <p:spPr/>
        <p:txBody>
          <a:bodyPr/>
          <a:lstStyle/>
          <a:p>
            <a:pPr algn="r" eaLnBrk="1" hangingPunct="1"/>
            <a:r>
              <a:rPr lang="de-DE" altLang="de-DE" sz="2400" b="1" dirty="0">
                <a:latin typeface="Calibri" panose="020F0502020204030204" pitchFamily="34" charset="0"/>
                <a:cs typeface="Calibri" panose="020F0502020204030204" pitchFamily="34" charset="0"/>
              </a:rPr>
              <a:t>Herausgefordert durch Suizidwünsche</a:t>
            </a:r>
            <a:br>
              <a:rPr lang="de-DE" altLang="de-DE" sz="2000" b="1" dirty="0">
                <a:latin typeface="Calibri" panose="020F0502020204030204" pitchFamily="34" charset="0"/>
                <a:cs typeface="Calibri" panose="020F0502020204030204" pitchFamily="34" charset="0"/>
              </a:rPr>
            </a:br>
            <a:r>
              <a:rPr lang="de-DE" altLang="de-DE" sz="2000" b="1" dirty="0">
                <a:latin typeface="Calibri" panose="020F0502020204030204" pitchFamily="34" charset="0"/>
                <a:cs typeface="Calibri" panose="020F0502020204030204" pitchFamily="34" charset="0"/>
              </a:rPr>
              <a:t>Theologisch-ethische Sortierungen</a:t>
            </a:r>
            <a:endParaRPr lang="de-DE" altLang="de-DE" sz="1600" b="1" dirty="0">
              <a:latin typeface="Calibri" panose="020F0502020204030204" pitchFamily="34" charset="0"/>
              <a:cs typeface="Calibri" panose="020F0502020204030204" pitchFamily="34" charset="0"/>
            </a:endParaRPr>
          </a:p>
        </p:txBody>
      </p:sp>
      <p:sp>
        <p:nvSpPr>
          <p:cNvPr id="7173" name="Rectangle 3">
            <a:extLst>
              <a:ext uri="{FF2B5EF4-FFF2-40B4-BE49-F238E27FC236}">
                <a16:creationId xmlns:a16="http://schemas.microsoft.com/office/drawing/2014/main" id="{5624BDEA-B6DA-40F7-DDD1-AC31A2240634}"/>
              </a:ext>
            </a:extLst>
          </p:cNvPr>
          <p:cNvSpPr>
            <a:spLocks noGrp="1" noChangeArrowheads="1"/>
          </p:cNvSpPr>
          <p:nvPr>
            <p:ph type="body" idx="1"/>
          </p:nvPr>
        </p:nvSpPr>
        <p:spPr>
          <a:xfrm>
            <a:off x="468313" y="1988800"/>
            <a:ext cx="8229600" cy="4484687"/>
          </a:xfrm>
        </p:spPr>
        <p:txBody>
          <a:bodyPr/>
          <a:lstStyle/>
          <a:p>
            <a:pPr marL="381000" indent="-381000" eaLnBrk="1" hangingPunct="1">
              <a:lnSpc>
                <a:spcPct val="90000"/>
              </a:lnSpc>
              <a:spcBef>
                <a:spcPts val="1200"/>
              </a:spcBef>
              <a:buFont typeface="Symbol" panose="05050102010706020507" pitchFamily="18" charset="2"/>
              <a:buAutoNum type="arabicParenBoth"/>
            </a:pPr>
            <a:r>
              <a:rPr lang="de-DE" altLang="de-DE" sz="2400" dirty="0">
                <a:latin typeface="Calibri" panose="020F0502020204030204" pitchFamily="34" charset="0"/>
                <a:cs typeface="Calibri" panose="020F0502020204030204" pitchFamily="34" charset="0"/>
              </a:rPr>
              <a:t>Vorfrage in eigener Sache:</a:t>
            </a:r>
            <a:br>
              <a:rPr lang="de-DE" altLang="de-DE" sz="2400" dirty="0">
                <a:latin typeface="Calibri" panose="020F0502020204030204" pitchFamily="34" charset="0"/>
                <a:cs typeface="Calibri" panose="020F0502020204030204" pitchFamily="34" charset="0"/>
              </a:rPr>
            </a:br>
            <a:r>
              <a:rPr lang="de-DE" altLang="de-DE" sz="2400" dirty="0">
                <a:latin typeface="Calibri" panose="020F0502020204030204" pitchFamily="34" charset="0"/>
                <a:cs typeface="Calibri" panose="020F0502020204030204" pitchFamily="34" charset="0"/>
              </a:rPr>
              <a:t>Eine zweite Chance? </a:t>
            </a:r>
          </a:p>
          <a:p>
            <a:pPr marL="381000" indent="-381000" eaLnBrk="1" hangingPunct="1">
              <a:lnSpc>
                <a:spcPct val="90000"/>
              </a:lnSpc>
              <a:spcBef>
                <a:spcPts val="1200"/>
              </a:spcBef>
              <a:buFont typeface="Symbol" panose="05050102010706020507" pitchFamily="18" charset="2"/>
              <a:buAutoNum type="arabicParenBoth"/>
            </a:pPr>
            <a:r>
              <a:rPr lang="de-DE" altLang="de-DE" sz="2400" dirty="0">
                <a:latin typeface="Calibri" panose="020F0502020204030204" pitchFamily="34" charset="0"/>
                <a:cs typeface="Calibri" panose="020F0502020204030204" pitchFamily="34" charset="0"/>
              </a:rPr>
              <a:t>Suizidwünsche:</a:t>
            </a:r>
            <a:br>
              <a:rPr lang="de-DE" altLang="de-DE" sz="2400" dirty="0">
                <a:latin typeface="Calibri" panose="020F0502020204030204" pitchFamily="34" charset="0"/>
                <a:cs typeface="Calibri" panose="020F0502020204030204" pitchFamily="34" charset="0"/>
              </a:rPr>
            </a:br>
            <a:r>
              <a:rPr lang="de-DE" altLang="de-DE" sz="2400" dirty="0">
                <a:latin typeface="Calibri" panose="020F0502020204030204" pitchFamily="34" charset="0"/>
                <a:cs typeface="Calibri" panose="020F0502020204030204" pitchFamily="34" charset="0"/>
              </a:rPr>
              <a:t>ein breites Spektrum und seine Dynamiken</a:t>
            </a:r>
          </a:p>
          <a:p>
            <a:pPr marL="381000" indent="-381000" eaLnBrk="1" hangingPunct="1">
              <a:lnSpc>
                <a:spcPct val="90000"/>
              </a:lnSpc>
              <a:spcBef>
                <a:spcPts val="1200"/>
              </a:spcBef>
              <a:buFont typeface="Symbol" panose="05050102010706020507" pitchFamily="18" charset="2"/>
              <a:buAutoNum type="arabicParenBoth"/>
            </a:pPr>
            <a:r>
              <a:rPr lang="de-DE" altLang="de-DE" sz="2400" dirty="0">
                <a:latin typeface="Calibri" panose="020F0502020204030204" pitchFamily="34" charset="0"/>
                <a:cs typeface="Calibri" panose="020F0502020204030204" pitchFamily="34" charset="0"/>
              </a:rPr>
              <a:t>Suizidale Lebenskrisen: </a:t>
            </a:r>
            <a:br>
              <a:rPr lang="de-DE" altLang="de-DE" sz="2400" dirty="0">
                <a:latin typeface="Calibri" panose="020F0502020204030204" pitchFamily="34" charset="0"/>
                <a:cs typeface="Calibri" panose="020F0502020204030204" pitchFamily="34" charset="0"/>
              </a:rPr>
            </a:br>
            <a:r>
              <a:rPr lang="de-DE" altLang="de-DE" sz="2400" dirty="0">
                <a:latin typeface="Calibri" panose="020F0502020204030204" pitchFamily="34" charset="0"/>
                <a:cs typeface="Calibri" panose="020F0502020204030204" pitchFamily="34" charset="0"/>
              </a:rPr>
              <a:t>Professionelle Begleitung durch ethische Beratung</a:t>
            </a:r>
            <a:endParaRPr lang="de-DE" altLang="de-DE" sz="2400" i="1" dirty="0">
              <a:latin typeface="Calibri" panose="020F0502020204030204" pitchFamily="34" charset="0"/>
              <a:cs typeface="Calibri" panose="020F0502020204030204" pitchFamily="34" charset="0"/>
            </a:endParaRPr>
          </a:p>
          <a:p>
            <a:pPr marL="381000" indent="-381000" eaLnBrk="1" hangingPunct="1">
              <a:lnSpc>
                <a:spcPct val="90000"/>
              </a:lnSpc>
              <a:spcBef>
                <a:spcPts val="1200"/>
              </a:spcBef>
              <a:buFont typeface="Symbol" panose="05050102010706020507" pitchFamily="18" charset="2"/>
              <a:buAutoNum type="arabicParenBoth"/>
            </a:pPr>
            <a:r>
              <a:rPr lang="de-DE" altLang="de-DE" sz="2400" b="1" dirty="0">
                <a:latin typeface="Calibri" panose="020F0502020204030204" pitchFamily="34" charset="0"/>
                <a:cs typeface="Calibri" panose="020F0502020204030204" pitchFamily="34" charset="0"/>
              </a:rPr>
              <a:t>„Zu Willen sein“ </a:t>
            </a:r>
            <a:br>
              <a:rPr lang="de-DE" altLang="de-DE" sz="2400" b="1" dirty="0">
                <a:latin typeface="Calibri" panose="020F0502020204030204" pitchFamily="34" charset="0"/>
                <a:cs typeface="Calibri" panose="020F0502020204030204" pitchFamily="34" charset="0"/>
              </a:rPr>
            </a:br>
            <a:r>
              <a:rPr lang="de-DE" altLang="de-DE" sz="2400" b="1" dirty="0">
                <a:latin typeface="Calibri" panose="020F0502020204030204" pitchFamily="34" charset="0"/>
                <a:cs typeface="Calibri" panose="020F0502020204030204" pitchFamily="34" charset="0"/>
              </a:rPr>
              <a:t>– (k)ein diakonieethischer Imperativ? </a:t>
            </a:r>
          </a:p>
          <a:p>
            <a:pPr marL="381000" indent="-381000" eaLnBrk="1" hangingPunct="1">
              <a:lnSpc>
                <a:spcPct val="90000"/>
              </a:lnSpc>
              <a:spcBef>
                <a:spcPts val="1200"/>
              </a:spcBef>
              <a:buFont typeface="Symbol" panose="05050102010706020507" pitchFamily="18" charset="2"/>
              <a:buAutoNum type="arabicParenBoth"/>
            </a:pPr>
            <a:r>
              <a:rPr lang="de-DE" altLang="de-DE" sz="2400" dirty="0">
                <a:latin typeface="Calibri" panose="020F0502020204030204" pitchFamily="34" charset="0"/>
                <a:cs typeface="Calibri" panose="020F0502020204030204" pitchFamily="34" charset="0"/>
              </a:rPr>
              <a:t>Nachbemerkung:</a:t>
            </a:r>
            <a:br>
              <a:rPr lang="de-DE" altLang="de-DE" sz="2400" dirty="0">
                <a:latin typeface="Calibri" panose="020F0502020204030204" pitchFamily="34" charset="0"/>
                <a:cs typeface="Calibri" panose="020F0502020204030204" pitchFamily="34" charset="0"/>
              </a:rPr>
            </a:br>
            <a:r>
              <a:rPr lang="de-DE" altLang="de-DE" sz="2400" dirty="0">
                <a:latin typeface="Calibri" panose="020F0502020204030204" pitchFamily="34" charset="0"/>
                <a:cs typeface="Calibri" panose="020F0502020204030204" pitchFamily="34" charset="0"/>
              </a:rPr>
              <a:t>Trost, der nicht vertröstet</a:t>
            </a:r>
          </a:p>
        </p:txBody>
      </p:sp>
    </p:spTree>
    <p:extLst>
      <p:ext uri="{BB962C8B-B14F-4D97-AF65-F5344CB8AC3E}">
        <p14:creationId xmlns:p14="http://schemas.microsoft.com/office/powerpoint/2010/main" val="38604122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ußzeilenplatzhalt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11267" name="Foliennummernplatzhalt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7CCE7E19-051B-46A7-92C3-701FDAE16809}" type="slidenum">
              <a:rPr lang="de-DE" altLang="en-US" sz="1200" smtClean="0">
                <a:latin typeface="Garamond" panose="02020404030301010803" pitchFamily="18" charset="0"/>
              </a:rPr>
              <a:pPr>
                <a:spcBef>
                  <a:spcPct val="0"/>
                </a:spcBef>
                <a:buClrTx/>
                <a:buFontTx/>
                <a:buNone/>
              </a:pPr>
              <a:t>24</a:t>
            </a:fld>
            <a:endParaRPr lang="de-DE" altLang="en-US" sz="1200">
              <a:latin typeface="Garamond" panose="02020404030301010803" pitchFamily="18" charset="0"/>
            </a:endParaRPr>
          </a:p>
        </p:txBody>
      </p:sp>
      <p:sp>
        <p:nvSpPr>
          <p:cNvPr id="11268" name="Rectangle 2"/>
          <p:cNvSpPr>
            <a:spLocks noGrp="1" noChangeArrowheads="1"/>
          </p:cNvSpPr>
          <p:nvPr>
            <p:ph type="title"/>
          </p:nvPr>
        </p:nvSpPr>
        <p:spPr/>
        <p:txBody>
          <a:bodyPr/>
          <a:lstStyle/>
          <a:p>
            <a:pPr algn="r" eaLnBrk="1" hangingPunct="1"/>
            <a:r>
              <a:rPr lang="de-DE" altLang="de-DE" sz="2200" b="1" dirty="0">
                <a:latin typeface="Calibri" panose="020F0502020204030204" pitchFamily="34" charset="0"/>
                <a:cs typeface="Calibri" panose="020F0502020204030204" pitchFamily="34" charset="0"/>
              </a:rPr>
              <a:t>(4) „Zu Willen sein“ </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 (k)ein diakonieethischer Imperativ? </a:t>
            </a:r>
            <a:br>
              <a:rPr lang="de-DE" altLang="de-DE" sz="2200" b="1" dirty="0">
                <a:latin typeface="Calibri" panose="020F0502020204030204" pitchFamily="34" charset="0"/>
                <a:cs typeface="Calibri" panose="020F0502020204030204" pitchFamily="34" charset="0"/>
              </a:rPr>
            </a:br>
            <a:endParaRPr lang="de-DE" altLang="de-DE" sz="2200" b="1" dirty="0">
              <a:latin typeface="Calibri" panose="020F0502020204030204" pitchFamily="34" charset="0"/>
              <a:cs typeface="Calibri" panose="020F0502020204030204" pitchFamily="34" charset="0"/>
            </a:endParaRPr>
          </a:p>
        </p:txBody>
      </p:sp>
      <p:sp>
        <p:nvSpPr>
          <p:cNvPr id="11269" name="Rectangle 3"/>
          <p:cNvSpPr>
            <a:spLocks noGrp="1" noChangeArrowheads="1"/>
          </p:cNvSpPr>
          <p:nvPr>
            <p:ph type="body" idx="1"/>
          </p:nvPr>
        </p:nvSpPr>
        <p:spPr>
          <a:xfrm>
            <a:off x="468313" y="1412720"/>
            <a:ext cx="8229600" cy="4484687"/>
          </a:xfrm>
        </p:spPr>
        <p:txBody>
          <a:bodyPr/>
          <a:lstStyle/>
          <a:p>
            <a:pPr eaLnBrk="1" hangingPunct="1">
              <a:lnSpc>
                <a:spcPct val="90000"/>
              </a:lnSpc>
            </a:pPr>
            <a:r>
              <a:rPr lang="de-DE" altLang="de-DE" sz="2200" b="1" dirty="0">
                <a:latin typeface="Calibri" panose="020F0502020204030204" pitchFamily="34" charset="0"/>
                <a:cs typeface="Calibri" panose="020F0502020204030204" pitchFamily="34" charset="0"/>
              </a:rPr>
              <a:t>Zugespitzte Herausforderung:</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Bitte um Suizidassistenz durch Seelsorgende</a:t>
            </a:r>
          </a:p>
          <a:p>
            <a:pPr eaLnBrk="1" hangingPunct="1">
              <a:lnSpc>
                <a:spcPct val="90000"/>
              </a:lnSpc>
            </a:pPr>
            <a:endParaRPr lang="de-DE" altLang="de-DE" sz="2200" b="1" dirty="0">
              <a:latin typeface="Calibri" panose="020F0502020204030204" pitchFamily="34" charset="0"/>
              <a:cs typeface="Calibri" panose="020F0502020204030204" pitchFamily="34" charset="0"/>
            </a:endParaRPr>
          </a:p>
          <a:p>
            <a:pPr eaLnBrk="1" hangingPunct="1">
              <a:lnSpc>
                <a:spcPct val="90000"/>
              </a:lnSpc>
            </a:pPr>
            <a:r>
              <a:rPr lang="de-DE" altLang="de-DE" sz="2200" b="1" dirty="0">
                <a:latin typeface="Calibri" panose="020F0502020204030204" pitchFamily="34" charset="0"/>
                <a:cs typeface="Calibri" panose="020F0502020204030204" pitchFamily="34" charset="0"/>
              </a:rPr>
              <a:t>rechtsnormativer Ausgangspunkt</a:t>
            </a:r>
          </a:p>
          <a:p>
            <a:pPr lvl="1" eaLnBrk="1" hangingPunct="1">
              <a:lnSpc>
                <a:spcPct val="90000"/>
              </a:lnSpc>
            </a:pPr>
            <a:r>
              <a:rPr lang="de-DE" altLang="de-DE" sz="2000" dirty="0">
                <a:latin typeface="Calibri" panose="020F0502020204030204" pitchFamily="34" charset="0"/>
                <a:cs typeface="Calibri" panose="020F0502020204030204" pitchFamily="34" charset="0"/>
              </a:rPr>
              <a:t>Einerseits:</a:t>
            </a:r>
            <a:br>
              <a:rPr lang="de-DE" altLang="de-DE" sz="2000" dirty="0">
                <a:latin typeface="Calibri" panose="020F0502020204030204" pitchFamily="34" charset="0"/>
                <a:cs typeface="Calibri" panose="020F0502020204030204" pitchFamily="34" charset="0"/>
              </a:rPr>
            </a:br>
            <a:r>
              <a:rPr lang="de-DE" altLang="de-DE" sz="2000" dirty="0">
                <a:latin typeface="Calibri" panose="020F0502020204030204" pitchFamily="34" charset="0"/>
                <a:cs typeface="Calibri" panose="020F0502020204030204" pitchFamily="34" charset="0"/>
              </a:rPr>
              <a:t>Niemand ist zur Leistung von Suizidassistenz verpflichtet</a:t>
            </a:r>
          </a:p>
          <a:p>
            <a:pPr lvl="1" eaLnBrk="1" hangingPunct="1">
              <a:lnSpc>
                <a:spcPct val="90000"/>
              </a:lnSpc>
            </a:pPr>
            <a:r>
              <a:rPr lang="de-DE" altLang="de-DE" sz="2000" dirty="0">
                <a:latin typeface="Calibri" panose="020F0502020204030204" pitchFamily="34" charset="0"/>
                <a:cs typeface="Calibri" panose="020F0502020204030204" pitchFamily="34" charset="0"/>
              </a:rPr>
              <a:t>Andererseits:</a:t>
            </a:r>
            <a:br>
              <a:rPr lang="de-DE" altLang="de-DE" sz="2000" dirty="0">
                <a:latin typeface="Calibri" panose="020F0502020204030204" pitchFamily="34" charset="0"/>
                <a:cs typeface="Calibri" panose="020F0502020204030204" pitchFamily="34" charset="0"/>
              </a:rPr>
            </a:br>
            <a:r>
              <a:rPr lang="de-DE" altLang="de-DE" sz="2000" dirty="0" err="1">
                <a:latin typeface="Calibri" panose="020F0502020204030204" pitchFamily="34" charset="0"/>
                <a:cs typeface="Calibri" panose="020F0502020204030204" pitchFamily="34" charset="0"/>
              </a:rPr>
              <a:t>Jede:r</a:t>
            </a:r>
            <a:r>
              <a:rPr lang="de-DE" altLang="de-DE" sz="2000" dirty="0">
                <a:latin typeface="Calibri" panose="020F0502020204030204" pitchFamily="34" charset="0"/>
                <a:cs typeface="Calibri" panose="020F0502020204030204" pitchFamily="34" charset="0"/>
              </a:rPr>
              <a:t> ist zur Suizidassistenz berechtigt, </a:t>
            </a:r>
          </a:p>
          <a:p>
            <a:pPr lvl="2" eaLnBrk="1" hangingPunct="1">
              <a:lnSpc>
                <a:spcPct val="90000"/>
              </a:lnSpc>
            </a:pPr>
            <a:r>
              <a:rPr lang="de-DE" altLang="de-DE" sz="2000" dirty="0">
                <a:latin typeface="Calibri" panose="020F0502020204030204" pitchFamily="34" charset="0"/>
                <a:cs typeface="Calibri" panose="020F0502020204030204" pitchFamily="34" charset="0"/>
              </a:rPr>
              <a:t>sofern er (fachlich) geeignet ist</a:t>
            </a:r>
          </a:p>
          <a:p>
            <a:pPr lvl="2" eaLnBrk="1" hangingPunct="1">
              <a:lnSpc>
                <a:spcPct val="90000"/>
              </a:lnSpc>
            </a:pPr>
            <a:r>
              <a:rPr lang="de-DE" altLang="de-DE" sz="2000" dirty="0">
                <a:latin typeface="Calibri" panose="020F0502020204030204" pitchFamily="34" charset="0"/>
                <a:cs typeface="Calibri" panose="020F0502020204030204" pitchFamily="34" charset="0"/>
              </a:rPr>
              <a:t>Suizidwunsch </a:t>
            </a:r>
            <a:r>
              <a:rPr lang="de-DE" altLang="de-DE" sz="2000" i="1" dirty="0">
                <a:latin typeface="Calibri" panose="020F0502020204030204" pitchFamily="34" charset="0"/>
                <a:cs typeface="Calibri" panose="020F0502020204030204" pitchFamily="34" charset="0"/>
              </a:rPr>
              <a:t>zweifelsfrei </a:t>
            </a:r>
            <a:r>
              <a:rPr lang="de-DE" altLang="de-DE" sz="2000" dirty="0">
                <a:latin typeface="Calibri" panose="020F0502020204030204" pitchFamily="34" charset="0"/>
                <a:cs typeface="Calibri" panose="020F0502020204030204" pitchFamily="34" charset="0"/>
              </a:rPr>
              <a:t>und also auch </a:t>
            </a:r>
            <a:r>
              <a:rPr lang="de-DE" altLang="de-DE" sz="2000" i="1" dirty="0">
                <a:latin typeface="Calibri" panose="020F0502020204030204" pitchFamily="34" charset="0"/>
                <a:cs typeface="Calibri" panose="020F0502020204030204" pitchFamily="34" charset="0"/>
              </a:rPr>
              <a:t>nachgeprüft </a:t>
            </a:r>
            <a:r>
              <a:rPr lang="de-DE" altLang="de-DE" sz="2000" dirty="0">
                <a:latin typeface="Calibri" panose="020F0502020204030204" pitchFamily="34" charset="0"/>
                <a:cs typeface="Calibri" panose="020F0502020204030204" pitchFamily="34" charset="0"/>
              </a:rPr>
              <a:t>eine gefestigte, freiverantwortliche Entscheidung ist</a:t>
            </a:r>
          </a:p>
          <a:p>
            <a:pPr eaLnBrk="1" hangingPunct="1">
              <a:lnSpc>
                <a:spcPct val="90000"/>
              </a:lnSpc>
              <a:buFont typeface="Symbol" panose="05050102010706020507" pitchFamily="18" charset="2"/>
              <a:buChar char=""/>
            </a:pPr>
            <a:endParaRPr lang="de-DE" altLang="de-DE" sz="2200" dirty="0">
              <a:latin typeface="Calibri" panose="020F0502020204030204" pitchFamily="34" charset="0"/>
              <a:cs typeface="Calibri" panose="020F0502020204030204" pitchFamily="34" charset="0"/>
            </a:endParaRPr>
          </a:p>
          <a:p>
            <a:pPr eaLnBrk="1" hangingPunct="1">
              <a:lnSpc>
                <a:spcPct val="90000"/>
              </a:lnSpc>
              <a:buFont typeface="Symbol" panose="05050102010706020507" pitchFamily="18" charset="2"/>
              <a:buChar char=""/>
            </a:pPr>
            <a:r>
              <a:rPr lang="de-DE" altLang="de-DE" sz="2200" b="1" dirty="0">
                <a:latin typeface="Calibri" panose="020F0502020204030204" pitchFamily="34" charset="0"/>
                <a:cs typeface="Calibri" panose="020F0502020204030204" pitchFamily="34" charset="0"/>
              </a:rPr>
              <a:t>Auch Seelsorgende in Ausübung ihrer Funktion?</a:t>
            </a:r>
          </a:p>
        </p:txBody>
      </p:sp>
    </p:spTree>
    <p:extLst>
      <p:ext uri="{BB962C8B-B14F-4D97-AF65-F5344CB8AC3E}">
        <p14:creationId xmlns:p14="http://schemas.microsoft.com/office/powerpoint/2010/main" val="26287936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8866E-A892-013C-0E35-0E32A7640048}"/>
            </a:ext>
          </a:extLst>
        </p:cNvPr>
        <p:cNvGrpSpPr/>
        <p:nvPr/>
      </p:nvGrpSpPr>
      <p:grpSpPr>
        <a:xfrm>
          <a:off x="0" y="0"/>
          <a:ext cx="0" cy="0"/>
          <a:chOff x="0" y="0"/>
          <a:chExt cx="0" cy="0"/>
        </a:xfrm>
      </p:grpSpPr>
      <p:sp>
        <p:nvSpPr>
          <p:cNvPr id="4098" name="Fußzeilenplatzhalter 4">
            <a:extLst>
              <a:ext uri="{FF2B5EF4-FFF2-40B4-BE49-F238E27FC236}">
                <a16:creationId xmlns:a16="http://schemas.microsoft.com/office/drawing/2014/main" id="{FB3FA301-1433-97F4-B91C-DFA8FA4DDABC}"/>
              </a:ext>
            </a:extLst>
          </p:cNvPr>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11267" name="Foliennummernplatzhalter 5">
            <a:extLst>
              <a:ext uri="{FF2B5EF4-FFF2-40B4-BE49-F238E27FC236}">
                <a16:creationId xmlns:a16="http://schemas.microsoft.com/office/drawing/2014/main" id="{BE474B45-F5AE-2E7B-B4D8-29CC1DBABA1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7CCE7E19-051B-46A7-92C3-701FDAE16809}" type="slidenum">
              <a:rPr lang="de-DE" altLang="en-US" sz="1200" smtClean="0">
                <a:latin typeface="Garamond" panose="02020404030301010803" pitchFamily="18" charset="0"/>
              </a:rPr>
              <a:pPr>
                <a:spcBef>
                  <a:spcPct val="0"/>
                </a:spcBef>
                <a:buClrTx/>
                <a:buFontTx/>
                <a:buNone/>
              </a:pPr>
              <a:t>25</a:t>
            </a:fld>
            <a:endParaRPr lang="de-DE" altLang="en-US" sz="1200">
              <a:latin typeface="Garamond" panose="02020404030301010803" pitchFamily="18" charset="0"/>
            </a:endParaRPr>
          </a:p>
        </p:txBody>
      </p:sp>
      <p:sp>
        <p:nvSpPr>
          <p:cNvPr id="11268" name="Rectangle 2">
            <a:extLst>
              <a:ext uri="{FF2B5EF4-FFF2-40B4-BE49-F238E27FC236}">
                <a16:creationId xmlns:a16="http://schemas.microsoft.com/office/drawing/2014/main" id="{37DE2FC0-367C-A254-87F9-A658D6976D6A}"/>
              </a:ext>
            </a:extLst>
          </p:cNvPr>
          <p:cNvSpPr>
            <a:spLocks noGrp="1" noChangeArrowheads="1"/>
          </p:cNvSpPr>
          <p:nvPr>
            <p:ph type="title"/>
          </p:nvPr>
        </p:nvSpPr>
        <p:spPr/>
        <p:txBody>
          <a:bodyPr/>
          <a:lstStyle/>
          <a:p>
            <a:pPr algn="r" eaLnBrk="1" hangingPunct="1"/>
            <a:r>
              <a:rPr lang="de-DE" altLang="de-DE" sz="2200" b="1" dirty="0">
                <a:latin typeface="Calibri" panose="020F0502020204030204" pitchFamily="34" charset="0"/>
                <a:cs typeface="Calibri" panose="020F0502020204030204" pitchFamily="34" charset="0"/>
              </a:rPr>
              <a:t>(4) „Zu Willen sein“ </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 (k)ein diakonieethischer Imperativ? </a:t>
            </a:r>
            <a:br>
              <a:rPr lang="de-DE" altLang="de-DE" sz="2200" b="1" dirty="0">
                <a:latin typeface="Calibri" panose="020F0502020204030204" pitchFamily="34" charset="0"/>
                <a:cs typeface="Calibri" panose="020F0502020204030204" pitchFamily="34" charset="0"/>
              </a:rPr>
            </a:br>
            <a:endParaRPr lang="de-DE" altLang="de-DE" sz="2200" b="1" dirty="0">
              <a:latin typeface="Calibri" panose="020F0502020204030204" pitchFamily="34" charset="0"/>
              <a:cs typeface="Calibri" panose="020F0502020204030204" pitchFamily="34" charset="0"/>
            </a:endParaRPr>
          </a:p>
        </p:txBody>
      </p:sp>
      <p:sp>
        <p:nvSpPr>
          <p:cNvPr id="11269" name="Rectangle 3">
            <a:extLst>
              <a:ext uri="{FF2B5EF4-FFF2-40B4-BE49-F238E27FC236}">
                <a16:creationId xmlns:a16="http://schemas.microsoft.com/office/drawing/2014/main" id="{FEA0A877-2B2B-D41A-0686-863E22E2B5C4}"/>
              </a:ext>
            </a:extLst>
          </p:cNvPr>
          <p:cNvSpPr>
            <a:spLocks noGrp="1" noChangeArrowheads="1"/>
          </p:cNvSpPr>
          <p:nvPr>
            <p:ph type="body" idx="1"/>
          </p:nvPr>
        </p:nvSpPr>
        <p:spPr>
          <a:xfrm>
            <a:off x="468313" y="1412720"/>
            <a:ext cx="8229600" cy="4484687"/>
          </a:xfrm>
        </p:spPr>
        <p:txBody>
          <a:bodyPr/>
          <a:lstStyle/>
          <a:p>
            <a:pPr eaLnBrk="1" hangingPunct="1">
              <a:lnSpc>
                <a:spcPct val="90000"/>
              </a:lnSpc>
            </a:pPr>
            <a:r>
              <a:rPr lang="de-DE" altLang="de-DE" sz="2200" b="1" dirty="0">
                <a:latin typeface="Calibri" panose="020F0502020204030204" pitchFamily="34" charset="0"/>
                <a:cs typeface="Calibri" panose="020F0502020204030204" pitchFamily="34" charset="0"/>
              </a:rPr>
              <a:t>Diakonieethischer Imperativ</a:t>
            </a:r>
          </a:p>
          <a:p>
            <a:pPr lvl="1" eaLnBrk="1" hangingPunct="1">
              <a:lnSpc>
                <a:spcPct val="90000"/>
              </a:lnSpc>
            </a:pPr>
            <a:r>
              <a:rPr lang="de-DE" sz="2000" dirty="0">
                <a:latin typeface="Calibri" panose="020F0502020204030204" pitchFamily="34" charset="0"/>
                <a:ea typeface="Calibri" panose="020F0502020204030204" pitchFamily="34" charset="0"/>
              </a:rPr>
              <a:t>„Damit meine ich das Nachgehen und Nachwandern auch in die äußersten Verlorenheiten und Verstiegenheiten des Menschen, um bei ihm zu sein genau und gerade dann, wenn ihn Verlorenheiten und Verstiegenheit umgeben“ (Delp)</a:t>
            </a:r>
          </a:p>
          <a:p>
            <a:pPr lvl="1" eaLnBrk="1" hangingPunct="1">
              <a:lnSpc>
                <a:spcPct val="90000"/>
              </a:lnSpc>
              <a:buFont typeface="Symbol" panose="05050102010706020507" pitchFamily="18" charset="2"/>
              <a:buChar char="Þ"/>
            </a:pPr>
            <a:r>
              <a:rPr lang="de-DE" altLang="de-DE" sz="2000" b="1" dirty="0">
                <a:latin typeface="Calibri" panose="020F0502020204030204" pitchFamily="34" charset="0"/>
                <a:cs typeface="Calibri" panose="020F0502020204030204" pitchFamily="34" charset="0"/>
              </a:rPr>
              <a:t>„</a:t>
            </a:r>
            <a:r>
              <a:rPr lang="de-DE" altLang="de-DE" sz="2000" b="1" dirty="0">
                <a:latin typeface="Calibri" panose="020F0502020204030204" pitchFamily="34" charset="0"/>
                <a:ea typeface="Calibri" panose="020F0502020204030204" pitchFamily="34" charset="0"/>
                <a:cs typeface="Calibri" panose="020F0502020204030204" pitchFamily="34" charset="0"/>
              </a:rPr>
              <a:t>Bei ihm Sein“ </a:t>
            </a:r>
          </a:p>
          <a:p>
            <a:pPr lvl="1" eaLnBrk="1" hangingPunct="1">
              <a:lnSpc>
                <a:spcPct val="90000"/>
              </a:lnSpc>
              <a:buFont typeface="Symbol" panose="05050102010706020507" pitchFamily="18" charset="2"/>
              <a:buChar char="Þ"/>
            </a:pPr>
            <a:r>
              <a:rPr lang="de-DE" sz="2000" b="1" dirty="0">
                <a:latin typeface="Calibri" panose="020F0502020204030204" pitchFamily="34" charset="0"/>
                <a:ea typeface="Calibri" panose="020F0502020204030204" pitchFamily="34" charset="0"/>
                <a:cs typeface="Calibri" panose="020F0502020204030204" pitchFamily="34" charset="0"/>
              </a:rPr>
              <a:t>Aber: nicht (automatisch): „Ihm zu Willen sein“!</a:t>
            </a:r>
            <a:br>
              <a:rPr lang="de-DE" sz="2000" b="1" dirty="0">
                <a:latin typeface="Calibri" panose="020F0502020204030204" pitchFamily="34" charset="0"/>
                <a:ea typeface="Calibri" panose="020F0502020204030204" pitchFamily="34" charset="0"/>
                <a:cs typeface="Calibri" panose="020F0502020204030204" pitchFamily="34" charset="0"/>
              </a:rPr>
            </a:br>
            <a:endParaRPr lang="de-DE" sz="2000" b="1" dirty="0">
              <a:latin typeface="Calibri" panose="020F0502020204030204" pitchFamily="34" charset="0"/>
              <a:ea typeface="Calibri" panose="020F0502020204030204" pitchFamily="34" charset="0"/>
              <a:cs typeface="Calibri" panose="020F0502020204030204" pitchFamily="34" charset="0"/>
            </a:endParaRPr>
          </a:p>
          <a:p>
            <a:pPr eaLnBrk="1" hangingPunct="1">
              <a:lnSpc>
                <a:spcPct val="90000"/>
              </a:lnSpc>
            </a:pPr>
            <a:r>
              <a:rPr lang="de-DE" sz="2200" b="1" dirty="0">
                <a:latin typeface="Calibri" panose="020F0502020204030204" pitchFamily="34" charset="0"/>
                <a:ea typeface="Calibri" panose="020F0502020204030204" pitchFamily="34" charset="0"/>
                <a:cs typeface="Calibri" panose="020F0502020204030204" pitchFamily="34" charset="0"/>
              </a:rPr>
              <a:t>Wahr- und Ernstnehmen </a:t>
            </a:r>
          </a:p>
          <a:p>
            <a:pPr lvl="1" eaLnBrk="1" hangingPunct="1">
              <a:lnSpc>
                <a:spcPct val="90000"/>
              </a:lnSpc>
            </a:pPr>
            <a:r>
              <a:rPr lang="de-DE" sz="2000" dirty="0">
                <a:latin typeface="Calibri" panose="020F0502020204030204" pitchFamily="34" charset="0"/>
                <a:ea typeface="Calibri" panose="020F0502020204030204" pitchFamily="34" charset="0"/>
                <a:cs typeface="Calibri" panose="020F0502020204030204" pitchFamily="34" charset="0"/>
              </a:rPr>
              <a:t>der professionellen Rolle </a:t>
            </a:r>
          </a:p>
          <a:p>
            <a:pPr lvl="1" eaLnBrk="1" hangingPunct="1">
              <a:lnSpc>
                <a:spcPct val="90000"/>
              </a:lnSpc>
            </a:pPr>
            <a:r>
              <a:rPr lang="de-DE" sz="2000" dirty="0">
                <a:latin typeface="Calibri" panose="020F0502020204030204" pitchFamily="34" charset="0"/>
                <a:ea typeface="Calibri" panose="020F0502020204030204" pitchFamily="34" charset="0"/>
                <a:cs typeface="Calibri" panose="020F0502020204030204" pitchFamily="34" charset="0"/>
              </a:rPr>
              <a:t>damit der professionsethischen Verbindlichkeiten:</a:t>
            </a:r>
            <a:br>
              <a:rPr lang="de-DE" sz="2000" dirty="0">
                <a:latin typeface="Calibri" panose="020F0502020204030204" pitchFamily="34" charset="0"/>
                <a:ea typeface="Calibri" panose="020F0502020204030204" pitchFamily="34" charset="0"/>
                <a:cs typeface="Calibri" panose="020F0502020204030204" pitchFamily="34" charset="0"/>
              </a:rPr>
            </a:br>
            <a:r>
              <a:rPr lang="de-DE" sz="2000" dirty="0">
                <a:latin typeface="Calibri" panose="020F0502020204030204" pitchFamily="34" charset="0"/>
                <a:ea typeface="Calibri" panose="020F0502020204030204" pitchFamily="34" charset="0"/>
                <a:cs typeface="Calibri" panose="020F0502020204030204" pitchFamily="34" charset="0"/>
              </a:rPr>
              <a:t>Beachtung des „strikten Trennungsgebotes“</a:t>
            </a:r>
          </a:p>
          <a:p>
            <a:pPr lvl="1" eaLnBrk="1" hangingPunct="1">
              <a:lnSpc>
                <a:spcPct val="90000"/>
              </a:lnSpc>
              <a:buFont typeface="Symbol" panose="05050102010706020507" pitchFamily="18" charset="2"/>
              <a:buChar char="Þ"/>
            </a:pPr>
            <a:r>
              <a:rPr lang="de-DE" sz="2000" dirty="0">
                <a:latin typeface="Calibri" panose="020F0502020204030204" pitchFamily="34" charset="0"/>
                <a:ea typeface="Calibri" panose="020F0502020204030204" pitchFamily="34" charset="0"/>
                <a:cs typeface="Calibri" panose="020F0502020204030204" pitchFamily="34" charset="0"/>
              </a:rPr>
              <a:t>Seelsorge dient dem Beistand der „Seele“ (der Umsorgten), nicht der Legitimierung und/oder Umsetzung jeder ihrer Handlungen</a:t>
            </a:r>
          </a:p>
          <a:p>
            <a:pPr lvl="1" eaLnBrk="1" hangingPunct="1">
              <a:lnSpc>
                <a:spcPct val="90000"/>
              </a:lnSpc>
              <a:buFont typeface="Symbol" panose="05050102010706020507" pitchFamily="18" charset="2"/>
              <a:buChar char="Þ"/>
            </a:pPr>
            <a:r>
              <a:rPr lang="de-DE" sz="2000" dirty="0">
                <a:latin typeface="Calibri" panose="020F0502020204030204" pitchFamily="34" charset="0"/>
                <a:ea typeface="Calibri" panose="020F0502020204030204" pitchFamily="34" charset="0"/>
                <a:cs typeface="Calibri" panose="020F0502020204030204" pitchFamily="34" charset="0"/>
              </a:rPr>
              <a:t>Sterben „An der Hand“ ist nicht „durch/mit Hilfe der Hand“!</a:t>
            </a:r>
            <a:endParaRPr lang="de-DE"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9069394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B695E0-07E4-9538-7272-19A99DD0BDFC}"/>
            </a:ext>
          </a:extLst>
        </p:cNvPr>
        <p:cNvGrpSpPr/>
        <p:nvPr/>
      </p:nvGrpSpPr>
      <p:grpSpPr>
        <a:xfrm>
          <a:off x="0" y="0"/>
          <a:ext cx="0" cy="0"/>
          <a:chOff x="0" y="0"/>
          <a:chExt cx="0" cy="0"/>
        </a:xfrm>
      </p:grpSpPr>
      <p:sp>
        <p:nvSpPr>
          <p:cNvPr id="4098" name="Fußzeilenplatzhalter 4">
            <a:extLst>
              <a:ext uri="{FF2B5EF4-FFF2-40B4-BE49-F238E27FC236}">
                <a16:creationId xmlns:a16="http://schemas.microsoft.com/office/drawing/2014/main" id="{E196ECC7-2D9A-54E2-823C-E87C7F0A7A64}"/>
              </a:ext>
            </a:extLst>
          </p:cNvPr>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11267" name="Foliennummernplatzhalter 5">
            <a:extLst>
              <a:ext uri="{FF2B5EF4-FFF2-40B4-BE49-F238E27FC236}">
                <a16:creationId xmlns:a16="http://schemas.microsoft.com/office/drawing/2014/main" id="{2EA770EE-F3DB-243A-B54E-533812CB74F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7CCE7E19-051B-46A7-92C3-701FDAE16809}" type="slidenum">
              <a:rPr lang="de-DE" altLang="en-US" sz="1200" smtClean="0">
                <a:latin typeface="Garamond" panose="02020404030301010803" pitchFamily="18" charset="0"/>
              </a:rPr>
              <a:pPr>
                <a:spcBef>
                  <a:spcPct val="0"/>
                </a:spcBef>
                <a:buClrTx/>
                <a:buFontTx/>
                <a:buNone/>
              </a:pPr>
              <a:t>26</a:t>
            </a:fld>
            <a:endParaRPr lang="de-DE" altLang="en-US" sz="1200">
              <a:latin typeface="Garamond" panose="02020404030301010803" pitchFamily="18" charset="0"/>
            </a:endParaRPr>
          </a:p>
        </p:txBody>
      </p:sp>
      <p:sp>
        <p:nvSpPr>
          <p:cNvPr id="11268" name="Rectangle 2">
            <a:extLst>
              <a:ext uri="{FF2B5EF4-FFF2-40B4-BE49-F238E27FC236}">
                <a16:creationId xmlns:a16="http://schemas.microsoft.com/office/drawing/2014/main" id="{06462F47-5722-EEE0-53F5-1866BAA96CEC}"/>
              </a:ext>
            </a:extLst>
          </p:cNvPr>
          <p:cNvSpPr>
            <a:spLocks noGrp="1" noChangeArrowheads="1"/>
          </p:cNvSpPr>
          <p:nvPr>
            <p:ph type="title"/>
          </p:nvPr>
        </p:nvSpPr>
        <p:spPr/>
        <p:txBody>
          <a:bodyPr/>
          <a:lstStyle/>
          <a:p>
            <a:pPr algn="r" eaLnBrk="1" hangingPunct="1"/>
            <a:r>
              <a:rPr lang="de-DE" altLang="de-DE" sz="2200" b="1" dirty="0">
                <a:latin typeface="Calibri" panose="020F0502020204030204" pitchFamily="34" charset="0"/>
                <a:cs typeface="Calibri" panose="020F0502020204030204" pitchFamily="34" charset="0"/>
              </a:rPr>
              <a:t>(4) „Zu Willen sein“ </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 (k)ein diakonieethischer Imperativ? </a:t>
            </a:r>
            <a:br>
              <a:rPr lang="de-DE" altLang="de-DE" sz="2200" b="1" dirty="0">
                <a:latin typeface="Calibri" panose="020F0502020204030204" pitchFamily="34" charset="0"/>
                <a:cs typeface="Calibri" panose="020F0502020204030204" pitchFamily="34" charset="0"/>
              </a:rPr>
            </a:br>
            <a:endParaRPr lang="de-DE" altLang="de-DE" sz="2200" b="1" dirty="0">
              <a:latin typeface="Calibri" panose="020F0502020204030204" pitchFamily="34" charset="0"/>
              <a:cs typeface="Calibri" panose="020F0502020204030204" pitchFamily="34" charset="0"/>
            </a:endParaRPr>
          </a:p>
        </p:txBody>
      </p:sp>
      <p:sp>
        <p:nvSpPr>
          <p:cNvPr id="11269" name="Rectangle 3">
            <a:extLst>
              <a:ext uri="{FF2B5EF4-FFF2-40B4-BE49-F238E27FC236}">
                <a16:creationId xmlns:a16="http://schemas.microsoft.com/office/drawing/2014/main" id="{29F90BB6-7968-C734-C264-6DA7E2D629A2}"/>
              </a:ext>
            </a:extLst>
          </p:cNvPr>
          <p:cNvSpPr>
            <a:spLocks noGrp="1" noChangeArrowheads="1"/>
          </p:cNvSpPr>
          <p:nvPr>
            <p:ph type="body" idx="1"/>
          </p:nvPr>
        </p:nvSpPr>
        <p:spPr>
          <a:xfrm>
            <a:off x="468313" y="1412720"/>
            <a:ext cx="8229600" cy="4484687"/>
          </a:xfrm>
        </p:spPr>
        <p:txBody>
          <a:bodyPr/>
          <a:lstStyle/>
          <a:p>
            <a:pPr eaLnBrk="1" hangingPunct="1">
              <a:lnSpc>
                <a:spcPct val="90000"/>
              </a:lnSpc>
            </a:pPr>
            <a:r>
              <a:rPr lang="de-DE" altLang="de-DE" sz="2200" b="1" dirty="0">
                <a:latin typeface="Calibri" panose="020F0502020204030204" pitchFamily="34" charset="0"/>
                <a:cs typeface="Calibri" panose="020F0502020204030204" pitchFamily="34" charset="0"/>
              </a:rPr>
              <a:t>Strittig:</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„Bei ihm sein“ – auch „Dabeibleiben“?</a:t>
            </a:r>
          </a:p>
          <a:p>
            <a:pPr lvl="1" eaLnBrk="1" hangingPunct="1">
              <a:lnSpc>
                <a:spcPct val="90000"/>
              </a:lnSpc>
            </a:pPr>
            <a:r>
              <a:rPr lang="de-DE" sz="2000" dirty="0">
                <a:latin typeface="Calibri" panose="020F0502020204030204" pitchFamily="34" charset="0"/>
                <a:ea typeface="Calibri" panose="020F0502020204030204" pitchFamily="34" charset="0"/>
              </a:rPr>
              <a:t>Einerseits Ablehnung</a:t>
            </a:r>
            <a:r>
              <a:rPr lang="de-DE" dirty="0">
                <a:latin typeface="Calibri" panose="020F0502020204030204" pitchFamily="34" charset="0"/>
                <a:ea typeface="Calibri" panose="020F0502020204030204" pitchFamily="34" charset="0"/>
                <a:cs typeface="Calibri" panose="020F0502020204030204" pitchFamily="34" charset="0"/>
              </a:rPr>
              <a:t>:</a:t>
            </a:r>
          </a:p>
          <a:p>
            <a:pPr marL="671512" lvl="2" indent="0" eaLnBrk="1" hangingPunct="1">
              <a:lnSpc>
                <a:spcPct val="90000"/>
              </a:lnSpc>
              <a:buNone/>
            </a:pPr>
            <a:r>
              <a:rPr lang="de-DE" dirty="0">
                <a:latin typeface="Calibri" panose="020F0502020204030204" pitchFamily="34" charset="0"/>
                <a:ea typeface="Calibri" panose="020F0502020204030204" pitchFamily="34" charset="0"/>
                <a:cs typeface="Calibri" panose="020F0502020204030204" pitchFamily="34" charset="0"/>
              </a:rPr>
              <a:t>„Die richtige Annahme, dass kommunikative Nähe eine notwendige Voraussetzung dafür darstellt, sterbewillige Menschen viel leicht doch noch von einem Suizid abbringen zu können, darf die Seelsorgenden nicht in eine zweideutige Haltung führen. Wie die Spendung der Sterbesakramente unmittelbar vor der Begehung einer Selbsttötung aus ethischen und </a:t>
            </a:r>
            <a:r>
              <a:rPr lang="de-DE" dirty="0" err="1">
                <a:latin typeface="Calibri" panose="020F0502020204030204" pitchFamily="34" charset="0"/>
                <a:ea typeface="Calibri" panose="020F0502020204030204" pitchFamily="34" charset="0"/>
                <a:cs typeface="Calibri" panose="020F0502020204030204" pitchFamily="34" charset="0"/>
              </a:rPr>
              <a:t>sakramententheologischen</a:t>
            </a:r>
            <a:r>
              <a:rPr lang="de-DE" dirty="0">
                <a:latin typeface="Calibri" panose="020F0502020204030204" pitchFamily="34" charset="0"/>
                <a:ea typeface="Calibri" panose="020F0502020204030204" pitchFamily="34" charset="0"/>
                <a:cs typeface="Calibri" panose="020F0502020204030204" pitchFamily="34" charset="0"/>
              </a:rPr>
              <a:t> Erwägungen nicht zulässig ist, ist auch die Anwesenheit eines Seelsorgers oder einer Seelsorgerin während einer suizidalen Handlung nicht erlaubt. Eine solche Anwesenheit könnte als implizite moralische Billigung des Suizids missverstanden werden. Dies aber stünde im Widerspruch zum Evangelium und zum Gott des Lebens.“ </a:t>
            </a:r>
            <a:br>
              <a:rPr lang="de-DE" dirty="0">
                <a:latin typeface="Calibri" panose="020F0502020204030204" pitchFamily="34" charset="0"/>
                <a:ea typeface="Calibri" panose="020F0502020204030204" pitchFamily="34" charset="0"/>
                <a:cs typeface="Calibri" panose="020F0502020204030204" pitchFamily="34" charset="0"/>
              </a:rPr>
            </a:br>
            <a:r>
              <a:rPr lang="de-DE" dirty="0">
                <a:latin typeface="Calibri" panose="020F0502020204030204" pitchFamily="34" charset="0"/>
                <a:ea typeface="Calibri" panose="020F0502020204030204" pitchFamily="34" charset="0"/>
                <a:cs typeface="Calibri" panose="020F0502020204030204" pitchFamily="34" charset="0"/>
              </a:rPr>
              <a:t>(</a:t>
            </a:r>
            <a:r>
              <a:rPr lang="de-DE" sz="1600" dirty="0">
                <a:latin typeface="Calibri" panose="020F0502020204030204" pitchFamily="34" charset="0"/>
                <a:ea typeface="Calibri" panose="020F0502020204030204" pitchFamily="34" charset="0"/>
                <a:cs typeface="Calibri" panose="020F0502020204030204" pitchFamily="34" charset="0"/>
              </a:rPr>
              <a:t>DBK 2021: Palliative und seelsorgliche Begleitung von Sterbenden, 31)</a:t>
            </a:r>
          </a:p>
          <a:p>
            <a:pPr lvl="1" eaLnBrk="1" hangingPunct="1">
              <a:lnSpc>
                <a:spcPct val="90000"/>
              </a:lnSpc>
            </a:pPr>
            <a:r>
              <a:rPr lang="de-DE" sz="2000" dirty="0">
                <a:latin typeface="Calibri" panose="020F0502020204030204" pitchFamily="34" charset="0"/>
                <a:ea typeface="Calibri" panose="020F0502020204030204" pitchFamily="34" charset="0"/>
                <a:cs typeface="Calibri" panose="020F0502020204030204" pitchFamily="34" charset="0"/>
              </a:rPr>
              <a:t>Andererseits Ermöglichung wg.:</a:t>
            </a:r>
          </a:p>
          <a:p>
            <a:pPr lvl="2" eaLnBrk="1" hangingPunct="1">
              <a:lnSpc>
                <a:spcPct val="90000"/>
              </a:lnSpc>
            </a:pPr>
            <a:r>
              <a:rPr lang="de-DE" sz="2000" dirty="0">
                <a:latin typeface="Calibri" panose="020F0502020204030204" pitchFamily="34" charset="0"/>
                <a:ea typeface="Calibri" panose="020F0502020204030204" pitchFamily="34" charset="0"/>
                <a:cs typeface="Calibri" panose="020F0502020204030204" pitchFamily="34" charset="0"/>
              </a:rPr>
              <a:t>Primat des </a:t>
            </a:r>
            <a:r>
              <a:rPr lang="de-DE" sz="2000" i="1" dirty="0" err="1">
                <a:latin typeface="Calibri" panose="020F0502020204030204" pitchFamily="34" charset="0"/>
                <a:ea typeface="Calibri" panose="020F0502020204030204" pitchFamily="34" charset="0"/>
                <a:cs typeface="Calibri" panose="020F0502020204030204" pitchFamily="34" charset="0"/>
              </a:rPr>
              <a:t>salus</a:t>
            </a:r>
            <a:r>
              <a:rPr lang="de-DE" sz="2000" i="1" dirty="0">
                <a:latin typeface="Calibri" panose="020F0502020204030204" pitchFamily="34" charset="0"/>
                <a:ea typeface="Calibri" panose="020F0502020204030204" pitchFamily="34" charset="0"/>
                <a:cs typeface="Calibri" panose="020F0502020204030204" pitchFamily="34" charset="0"/>
              </a:rPr>
              <a:t> </a:t>
            </a:r>
            <a:r>
              <a:rPr lang="de-DE" sz="2000" i="1" dirty="0" err="1">
                <a:latin typeface="Calibri" panose="020F0502020204030204" pitchFamily="34" charset="0"/>
                <a:ea typeface="Calibri" panose="020F0502020204030204" pitchFamily="34" charset="0"/>
                <a:cs typeface="Calibri" panose="020F0502020204030204" pitchFamily="34" charset="0"/>
              </a:rPr>
              <a:t>animarum</a:t>
            </a:r>
            <a:r>
              <a:rPr lang="de-DE" sz="2000" dirty="0">
                <a:latin typeface="Calibri" panose="020F0502020204030204" pitchFamily="34" charset="0"/>
                <a:ea typeface="Calibri" panose="020F0502020204030204" pitchFamily="34" charset="0"/>
                <a:cs typeface="Calibri" panose="020F0502020204030204" pitchFamily="34" charset="0"/>
              </a:rPr>
              <a:t> vor </a:t>
            </a:r>
            <a:r>
              <a:rPr lang="de-DE" sz="2000" i="1" dirty="0" err="1">
                <a:latin typeface="Calibri" panose="020F0502020204030204" pitchFamily="34" charset="0"/>
                <a:ea typeface="Calibri" panose="020F0502020204030204" pitchFamily="34" charset="0"/>
                <a:cs typeface="Calibri" panose="020F0502020204030204" pitchFamily="34" charset="0"/>
              </a:rPr>
              <a:t>perrogatio</a:t>
            </a:r>
            <a:r>
              <a:rPr lang="de-DE" sz="2000" i="1" dirty="0">
                <a:latin typeface="Calibri" panose="020F0502020204030204" pitchFamily="34" charset="0"/>
                <a:ea typeface="Calibri" panose="020F0502020204030204" pitchFamily="34" charset="0"/>
                <a:cs typeface="Calibri" panose="020F0502020204030204" pitchFamily="34" charset="0"/>
              </a:rPr>
              <a:t> </a:t>
            </a:r>
            <a:r>
              <a:rPr lang="de-DE" sz="2000" i="1" dirty="0" err="1">
                <a:latin typeface="Calibri" panose="020F0502020204030204" pitchFamily="34" charset="0"/>
                <a:ea typeface="Calibri" panose="020F0502020204030204" pitchFamily="34" charset="0"/>
                <a:cs typeface="Calibri" panose="020F0502020204030204" pitchFamily="34" charset="0"/>
              </a:rPr>
              <a:t>doctrinae</a:t>
            </a:r>
            <a:r>
              <a:rPr lang="de-DE" sz="2000" i="1" dirty="0">
                <a:latin typeface="Calibri" panose="020F0502020204030204" pitchFamily="34" charset="0"/>
                <a:ea typeface="Calibri" panose="020F0502020204030204" pitchFamily="34" charset="0"/>
                <a:cs typeface="Calibri" panose="020F0502020204030204" pitchFamily="34" charset="0"/>
              </a:rPr>
              <a:t> </a:t>
            </a:r>
            <a:r>
              <a:rPr lang="de-DE" sz="2000" i="1" dirty="0" err="1">
                <a:latin typeface="Calibri" panose="020F0502020204030204" pitchFamily="34" charset="0"/>
                <a:ea typeface="Calibri" panose="020F0502020204030204" pitchFamily="34" charset="0"/>
                <a:cs typeface="Calibri" panose="020F0502020204030204" pitchFamily="34" charset="0"/>
              </a:rPr>
              <a:t>immaculatae</a:t>
            </a:r>
            <a:endParaRPr lang="de-DE" sz="2000" i="1" dirty="0">
              <a:latin typeface="Calibri" panose="020F0502020204030204" pitchFamily="34" charset="0"/>
              <a:ea typeface="Calibri" panose="020F0502020204030204" pitchFamily="34" charset="0"/>
              <a:cs typeface="Calibri" panose="020F0502020204030204" pitchFamily="34" charset="0"/>
            </a:endParaRPr>
          </a:p>
          <a:p>
            <a:pPr lvl="2" eaLnBrk="1" hangingPunct="1">
              <a:lnSpc>
                <a:spcPct val="90000"/>
              </a:lnSpc>
            </a:pPr>
            <a:r>
              <a:rPr lang="de-DE" sz="2000" dirty="0">
                <a:latin typeface="Calibri" panose="020F0502020204030204" pitchFamily="34" charset="0"/>
                <a:ea typeface="Calibri" panose="020F0502020204030204" pitchFamily="34" charset="0"/>
                <a:cs typeface="Calibri" panose="020F0502020204030204" pitchFamily="34" charset="0"/>
              </a:rPr>
              <a:t>Zumal: Primat „Heil der Seelen“ selbst Ausdruck der Lehre ist!</a:t>
            </a:r>
            <a:br>
              <a:rPr lang="de-DE" sz="2000" dirty="0">
                <a:latin typeface="Calibri" panose="020F0502020204030204" pitchFamily="34" charset="0"/>
                <a:ea typeface="Calibri" panose="020F0502020204030204" pitchFamily="34" charset="0"/>
              </a:rPr>
            </a:br>
            <a:endParaRPr lang="de-DE"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7810284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3E5520-3906-DCFB-0C00-125D92554DF8}"/>
            </a:ext>
          </a:extLst>
        </p:cNvPr>
        <p:cNvGrpSpPr/>
        <p:nvPr/>
      </p:nvGrpSpPr>
      <p:grpSpPr>
        <a:xfrm>
          <a:off x="0" y="0"/>
          <a:ext cx="0" cy="0"/>
          <a:chOff x="0" y="0"/>
          <a:chExt cx="0" cy="0"/>
        </a:xfrm>
      </p:grpSpPr>
      <p:sp>
        <p:nvSpPr>
          <p:cNvPr id="4098" name="Fußzeilenplatzhalter 4">
            <a:extLst>
              <a:ext uri="{FF2B5EF4-FFF2-40B4-BE49-F238E27FC236}">
                <a16:creationId xmlns:a16="http://schemas.microsoft.com/office/drawing/2014/main" id="{D9A5F7DF-D335-AF1C-FDF2-15E550E85D14}"/>
              </a:ext>
            </a:extLst>
          </p:cNvPr>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7171" name="Foliennummernplatzhalter 5">
            <a:extLst>
              <a:ext uri="{FF2B5EF4-FFF2-40B4-BE49-F238E27FC236}">
                <a16:creationId xmlns:a16="http://schemas.microsoft.com/office/drawing/2014/main" id="{E592142F-9DCB-AE15-32C5-360967AA71B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0546442C-7DC3-4243-9414-0D627930FB49}" type="slidenum">
              <a:rPr lang="de-DE" altLang="en-US" sz="1200" smtClean="0">
                <a:latin typeface="Garamond" panose="02020404030301010803" pitchFamily="18" charset="0"/>
              </a:rPr>
              <a:pPr>
                <a:spcBef>
                  <a:spcPct val="0"/>
                </a:spcBef>
                <a:buClrTx/>
                <a:buFontTx/>
                <a:buNone/>
              </a:pPr>
              <a:t>27</a:t>
            </a:fld>
            <a:endParaRPr lang="de-DE" altLang="en-US" sz="1200">
              <a:latin typeface="Garamond" panose="02020404030301010803" pitchFamily="18" charset="0"/>
            </a:endParaRPr>
          </a:p>
        </p:txBody>
      </p:sp>
      <p:sp>
        <p:nvSpPr>
          <p:cNvPr id="7172" name="Rectangle 2">
            <a:extLst>
              <a:ext uri="{FF2B5EF4-FFF2-40B4-BE49-F238E27FC236}">
                <a16:creationId xmlns:a16="http://schemas.microsoft.com/office/drawing/2014/main" id="{7A6903E0-B281-0F80-B79E-43C9B16730C2}"/>
              </a:ext>
            </a:extLst>
          </p:cNvPr>
          <p:cNvSpPr>
            <a:spLocks noGrp="1" noChangeArrowheads="1"/>
          </p:cNvSpPr>
          <p:nvPr>
            <p:ph type="title"/>
          </p:nvPr>
        </p:nvSpPr>
        <p:spPr/>
        <p:txBody>
          <a:bodyPr/>
          <a:lstStyle/>
          <a:p>
            <a:pPr algn="r" eaLnBrk="1" hangingPunct="1"/>
            <a:r>
              <a:rPr lang="de-DE" altLang="de-DE" sz="2400" b="1" dirty="0">
                <a:latin typeface="Calibri" panose="020F0502020204030204" pitchFamily="34" charset="0"/>
                <a:cs typeface="Calibri" panose="020F0502020204030204" pitchFamily="34" charset="0"/>
              </a:rPr>
              <a:t>Herausgefordert durch Suizidwünsche</a:t>
            </a:r>
            <a:br>
              <a:rPr lang="de-DE" altLang="de-DE" sz="2000" b="1" dirty="0">
                <a:latin typeface="Calibri" panose="020F0502020204030204" pitchFamily="34" charset="0"/>
                <a:cs typeface="Calibri" panose="020F0502020204030204" pitchFamily="34" charset="0"/>
              </a:rPr>
            </a:br>
            <a:r>
              <a:rPr lang="de-DE" altLang="de-DE" sz="2000" b="1" dirty="0">
                <a:latin typeface="Calibri" panose="020F0502020204030204" pitchFamily="34" charset="0"/>
                <a:cs typeface="Calibri" panose="020F0502020204030204" pitchFamily="34" charset="0"/>
              </a:rPr>
              <a:t>Theologisch-ethische Sortierungen</a:t>
            </a:r>
            <a:endParaRPr lang="de-DE" altLang="de-DE" sz="1600" b="1" dirty="0">
              <a:latin typeface="Calibri" panose="020F0502020204030204" pitchFamily="34" charset="0"/>
              <a:cs typeface="Calibri" panose="020F0502020204030204" pitchFamily="34" charset="0"/>
            </a:endParaRPr>
          </a:p>
        </p:txBody>
      </p:sp>
      <p:sp>
        <p:nvSpPr>
          <p:cNvPr id="7173" name="Rectangle 3">
            <a:extLst>
              <a:ext uri="{FF2B5EF4-FFF2-40B4-BE49-F238E27FC236}">
                <a16:creationId xmlns:a16="http://schemas.microsoft.com/office/drawing/2014/main" id="{435D9FF8-9959-AEA0-5A23-D41B54334643}"/>
              </a:ext>
            </a:extLst>
          </p:cNvPr>
          <p:cNvSpPr>
            <a:spLocks noGrp="1" noChangeArrowheads="1"/>
          </p:cNvSpPr>
          <p:nvPr>
            <p:ph type="body" idx="1"/>
          </p:nvPr>
        </p:nvSpPr>
        <p:spPr>
          <a:xfrm>
            <a:off x="468313" y="1988800"/>
            <a:ext cx="8229600" cy="4484687"/>
          </a:xfrm>
        </p:spPr>
        <p:txBody>
          <a:bodyPr/>
          <a:lstStyle/>
          <a:p>
            <a:pPr marL="381000" indent="-381000" eaLnBrk="1" hangingPunct="1">
              <a:lnSpc>
                <a:spcPct val="90000"/>
              </a:lnSpc>
              <a:spcBef>
                <a:spcPts val="1200"/>
              </a:spcBef>
              <a:buFont typeface="Symbol" panose="05050102010706020507" pitchFamily="18" charset="2"/>
              <a:buAutoNum type="arabicParenBoth"/>
            </a:pPr>
            <a:r>
              <a:rPr lang="de-DE" altLang="de-DE" sz="2400" dirty="0">
                <a:latin typeface="Calibri" panose="020F0502020204030204" pitchFamily="34" charset="0"/>
                <a:cs typeface="Calibri" panose="020F0502020204030204" pitchFamily="34" charset="0"/>
              </a:rPr>
              <a:t>Vorfrage in eigener Sache:</a:t>
            </a:r>
            <a:br>
              <a:rPr lang="de-DE" altLang="de-DE" sz="2400" dirty="0">
                <a:latin typeface="Calibri" panose="020F0502020204030204" pitchFamily="34" charset="0"/>
                <a:cs typeface="Calibri" panose="020F0502020204030204" pitchFamily="34" charset="0"/>
              </a:rPr>
            </a:br>
            <a:r>
              <a:rPr lang="de-DE" altLang="de-DE" sz="2400" dirty="0">
                <a:latin typeface="Calibri" panose="020F0502020204030204" pitchFamily="34" charset="0"/>
                <a:cs typeface="Calibri" panose="020F0502020204030204" pitchFamily="34" charset="0"/>
              </a:rPr>
              <a:t>Eine zweite Chance? </a:t>
            </a:r>
          </a:p>
          <a:p>
            <a:pPr marL="381000" indent="-381000" eaLnBrk="1" hangingPunct="1">
              <a:lnSpc>
                <a:spcPct val="90000"/>
              </a:lnSpc>
              <a:spcBef>
                <a:spcPts val="1200"/>
              </a:spcBef>
              <a:buFont typeface="Symbol" panose="05050102010706020507" pitchFamily="18" charset="2"/>
              <a:buAutoNum type="arabicParenBoth"/>
            </a:pPr>
            <a:r>
              <a:rPr lang="de-DE" altLang="de-DE" sz="2400" dirty="0">
                <a:latin typeface="Calibri" panose="020F0502020204030204" pitchFamily="34" charset="0"/>
                <a:cs typeface="Calibri" panose="020F0502020204030204" pitchFamily="34" charset="0"/>
              </a:rPr>
              <a:t>Suizidwünsche:</a:t>
            </a:r>
            <a:br>
              <a:rPr lang="de-DE" altLang="de-DE" sz="2400" dirty="0">
                <a:latin typeface="Calibri" panose="020F0502020204030204" pitchFamily="34" charset="0"/>
                <a:cs typeface="Calibri" panose="020F0502020204030204" pitchFamily="34" charset="0"/>
              </a:rPr>
            </a:br>
            <a:r>
              <a:rPr lang="de-DE" altLang="de-DE" sz="2400" dirty="0">
                <a:latin typeface="Calibri" panose="020F0502020204030204" pitchFamily="34" charset="0"/>
                <a:cs typeface="Calibri" panose="020F0502020204030204" pitchFamily="34" charset="0"/>
              </a:rPr>
              <a:t>ein breites Spektrum und seine Dynamiken</a:t>
            </a:r>
          </a:p>
          <a:p>
            <a:pPr marL="381000" indent="-381000" eaLnBrk="1" hangingPunct="1">
              <a:lnSpc>
                <a:spcPct val="90000"/>
              </a:lnSpc>
              <a:spcBef>
                <a:spcPts val="1200"/>
              </a:spcBef>
              <a:buFont typeface="Symbol" panose="05050102010706020507" pitchFamily="18" charset="2"/>
              <a:buAutoNum type="arabicParenBoth"/>
            </a:pPr>
            <a:r>
              <a:rPr lang="de-DE" altLang="de-DE" sz="2400" dirty="0">
                <a:latin typeface="Calibri" panose="020F0502020204030204" pitchFamily="34" charset="0"/>
                <a:cs typeface="Calibri" panose="020F0502020204030204" pitchFamily="34" charset="0"/>
              </a:rPr>
              <a:t>Suizidale Lebenskrisen: </a:t>
            </a:r>
            <a:br>
              <a:rPr lang="de-DE" altLang="de-DE" sz="2400" dirty="0">
                <a:latin typeface="Calibri" panose="020F0502020204030204" pitchFamily="34" charset="0"/>
                <a:cs typeface="Calibri" panose="020F0502020204030204" pitchFamily="34" charset="0"/>
              </a:rPr>
            </a:br>
            <a:r>
              <a:rPr lang="de-DE" altLang="de-DE" sz="2400" dirty="0">
                <a:latin typeface="Calibri" panose="020F0502020204030204" pitchFamily="34" charset="0"/>
                <a:cs typeface="Calibri" panose="020F0502020204030204" pitchFamily="34" charset="0"/>
              </a:rPr>
              <a:t>Professionelle Begleitung durch ethische Beratung</a:t>
            </a:r>
            <a:endParaRPr lang="de-DE" altLang="de-DE" sz="2400" i="1" dirty="0">
              <a:latin typeface="Calibri" panose="020F0502020204030204" pitchFamily="34" charset="0"/>
              <a:cs typeface="Calibri" panose="020F0502020204030204" pitchFamily="34" charset="0"/>
            </a:endParaRPr>
          </a:p>
          <a:p>
            <a:pPr marL="381000" indent="-381000" eaLnBrk="1" hangingPunct="1">
              <a:lnSpc>
                <a:spcPct val="90000"/>
              </a:lnSpc>
              <a:spcBef>
                <a:spcPts val="1200"/>
              </a:spcBef>
              <a:buFont typeface="Symbol" panose="05050102010706020507" pitchFamily="18" charset="2"/>
              <a:buAutoNum type="arabicParenBoth"/>
            </a:pPr>
            <a:r>
              <a:rPr lang="de-DE" altLang="de-DE" sz="2400" dirty="0">
                <a:latin typeface="Calibri" panose="020F0502020204030204" pitchFamily="34" charset="0"/>
                <a:cs typeface="Calibri" panose="020F0502020204030204" pitchFamily="34" charset="0"/>
              </a:rPr>
              <a:t>„Zu Willen sein“ </a:t>
            </a:r>
            <a:br>
              <a:rPr lang="de-DE" altLang="de-DE" sz="2400" dirty="0">
                <a:latin typeface="Calibri" panose="020F0502020204030204" pitchFamily="34" charset="0"/>
                <a:cs typeface="Calibri" panose="020F0502020204030204" pitchFamily="34" charset="0"/>
              </a:rPr>
            </a:br>
            <a:r>
              <a:rPr lang="de-DE" altLang="de-DE" sz="2400" dirty="0">
                <a:latin typeface="Calibri" panose="020F0502020204030204" pitchFamily="34" charset="0"/>
                <a:cs typeface="Calibri" panose="020F0502020204030204" pitchFamily="34" charset="0"/>
              </a:rPr>
              <a:t>– (k)ein diakonieethischer Imperativ? </a:t>
            </a:r>
          </a:p>
          <a:p>
            <a:pPr marL="381000" indent="-381000" eaLnBrk="1" hangingPunct="1">
              <a:lnSpc>
                <a:spcPct val="90000"/>
              </a:lnSpc>
              <a:spcBef>
                <a:spcPts val="1200"/>
              </a:spcBef>
              <a:buFont typeface="Symbol" panose="05050102010706020507" pitchFamily="18" charset="2"/>
              <a:buAutoNum type="arabicParenBoth"/>
            </a:pPr>
            <a:r>
              <a:rPr lang="de-DE" altLang="de-DE" sz="2400" b="1" dirty="0">
                <a:latin typeface="Calibri" panose="020F0502020204030204" pitchFamily="34" charset="0"/>
                <a:cs typeface="Calibri" panose="020F0502020204030204" pitchFamily="34" charset="0"/>
              </a:rPr>
              <a:t>Nachbemerkung:</a:t>
            </a:r>
            <a:br>
              <a:rPr lang="de-DE" altLang="de-DE" sz="2400" b="1" dirty="0">
                <a:latin typeface="Calibri" panose="020F0502020204030204" pitchFamily="34" charset="0"/>
                <a:cs typeface="Calibri" panose="020F0502020204030204" pitchFamily="34" charset="0"/>
              </a:rPr>
            </a:br>
            <a:r>
              <a:rPr lang="de-DE" altLang="de-DE" sz="2400" b="1" dirty="0">
                <a:latin typeface="Calibri" panose="020F0502020204030204" pitchFamily="34" charset="0"/>
                <a:cs typeface="Calibri" panose="020F0502020204030204" pitchFamily="34" charset="0"/>
              </a:rPr>
              <a:t>Trost, der nicht vertröstet</a:t>
            </a:r>
          </a:p>
        </p:txBody>
      </p:sp>
    </p:spTree>
    <p:extLst>
      <p:ext uri="{BB962C8B-B14F-4D97-AF65-F5344CB8AC3E}">
        <p14:creationId xmlns:p14="http://schemas.microsoft.com/office/powerpoint/2010/main" val="3869266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DA5214-9A98-8EFE-9822-9FAEDA6AF726}"/>
            </a:ext>
          </a:extLst>
        </p:cNvPr>
        <p:cNvGrpSpPr/>
        <p:nvPr/>
      </p:nvGrpSpPr>
      <p:grpSpPr>
        <a:xfrm>
          <a:off x="0" y="0"/>
          <a:ext cx="0" cy="0"/>
          <a:chOff x="0" y="0"/>
          <a:chExt cx="0" cy="0"/>
        </a:xfrm>
      </p:grpSpPr>
      <p:sp>
        <p:nvSpPr>
          <p:cNvPr id="4098" name="Fußzeilenplatzhalter 4">
            <a:extLst>
              <a:ext uri="{FF2B5EF4-FFF2-40B4-BE49-F238E27FC236}">
                <a16:creationId xmlns:a16="http://schemas.microsoft.com/office/drawing/2014/main" id="{656E364A-422A-5D1A-3D53-326DF83F622C}"/>
              </a:ext>
            </a:extLst>
          </p:cNvPr>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7171" name="Foliennummernplatzhalter 5">
            <a:extLst>
              <a:ext uri="{FF2B5EF4-FFF2-40B4-BE49-F238E27FC236}">
                <a16:creationId xmlns:a16="http://schemas.microsoft.com/office/drawing/2014/main" id="{53CBB145-2FCA-6642-64BD-C3DA41506B6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0546442C-7DC3-4243-9414-0D627930FB49}" type="slidenum">
              <a:rPr lang="de-DE" altLang="en-US" sz="1200" smtClean="0">
                <a:latin typeface="Garamond" panose="02020404030301010803" pitchFamily="18" charset="0"/>
              </a:rPr>
              <a:pPr>
                <a:spcBef>
                  <a:spcPct val="0"/>
                </a:spcBef>
                <a:buClrTx/>
                <a:buFontTx/>
                <a:buNone/>
              </a:pPr>
              <a:t>28</a:t>
            </a:fld>
            <a:endParaRPr lang="de-DE" altLang="en-US" sz="1200" dirty="0">
              <a:latin typeface="Garamond" panose="02020404030301010803" pitchFamily="18" charset="0"/>
            </a:endParaRPr>
          </a:p>
        </p:txBody>
      </p:sp>
      <p:sp>
        <p:nvSpPr>
          <p:cNvPr id="7172" name="Rectangle 2">
            <a:extLst>
              <a:ext uri="{FF2B5EF4-FFF2-40B4-BE49-F238E27FC236}">
                <a16:creationId xmlns:a16="http://schemas.microsoft.com/office/drawing/2014/main" id="{4F4E7C9E-E1BD-D8CA-5C1A-3984103CF808}"/>
              </a:ext>
            </a:extLst>
          </p:cNvPr>
          <p:cNvSpPr>
            <a:spLocks noGrp="1" noChangeArrowheads="1"/>
          </p:cNvSpPr>
          <p:nvPr>
            <p:ph type="title"/>
          </p:nvPr>
        </p:nvSpPr>
        <p:spPr>
          <a:xfrm>
            <a:off x="500514" y="332570"/>
            <a:ext cx="8229600" cy="1139825"/>
          </a:xfrm>
        </p:spPr>
        <p:txBody>
          <a:bodyPr/>
          <a:lstStyle/>
          <a:p>
            <a:pPr algn="r" eaLnBrk="1" hangingPunct="1"/>
            <a:r>
              <a:rPr lang="de-DE" altLang="de-DE" sz="2200" b="1" dirty="0">
                <a:latin typeface="Calibri" panose="020F0502020204030204" pitchFamily="34" charset="0"/>
                <a:cs typeface="Calibri" panose="020F0502020204030204" pitchFamily="34" charset="0"/>
              </a:rPr>
              <a:t>(5) Nachbemerkung:</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Trost, der nicht vertröstet</a:t>
            </a:r>
            <a:br>
              <a:rPr lang="de-DE" altLang="de-DE" sz="2200" b="1" dirty="0">
                <a:latin typeface="Calibri" panose="020F0502020204030204" pitchFamily="34" charset="0"/>
                <a:cs typeface="Calibri" panose="020F0502020204030204" pitchFamily="34" charset="0"/>
              </a:rPr>
            </a:br>
            <a:endParaRPr lang="de-DE" altLang="de-DE" sz="2200" b="1" dirty="0"/>
          </a:p>
        </p:txBody>
      </p:sp>
      <p:sp>
        <p:nvSpPr>
          <p:cNvPr id="7173" name="Rectangle 3">
            <a:extLst>
              <a:ext uri="{FF2B5EF4-FFF2-40B4-BE49-F238E27FC236}">
                <a16:creationId xmlns:a16="http://schemas.microsoft.com/office/drawing/2014/main" id="{31DEC36A-4D72-BE34-C242-1BB348C0C3BD}"/>
              </a:ext>
            </a:extLst>
          </p:cNvPr>
          <p:cNvSpPr>
            <a:spLocks noGrp="1" noChangeArrowheads="1"/>
          </p:cNvSpPr>
          <p:nvPr>
            <p:ph type="body" idx="1"/>
          </p:nvPr>
        </p:nvSpPr>
        <p:spPr>
          <a:xfrm>
            <a:off x="514480" y="1484730"/>
            <a:ext cx="8229600" cy="4536630"/>
          </a:xfrm>
        </p:spPr>
        <p:txBody>
          <a:bodyPr/>
          <a:lstStyle/>
          <a:p>
            <a:pPr marL="360362" eaLnBrk="1" hangingPunct="1">
              <a:lnSpc>
                <a:spcPct val="90000"/>
              </a:lnSpc>
              <a:spcBef>
                <a:spcPts val="600"/>
              </a:spcBef>
            </a:pPr>
            <a:r>
              <a:rPr lang="de-DE" altLang="de-DE" sz="2200" b="1" dirty="0">
                <a:latin typeface="Calibri" panose="020F0502020204030204" pitchFamily="34" charset="0"/>
                <a:ea typeface="Calibri" panose="020F0502020204030204" pitchFamily="34" charset="0"/>
                <a:cs typeface="Calibri" panose="020F0502020204030204" pitchFamily="34" charset="0"/>
              </a:rPr>
              <a:t>Bedeutsame semantische Unterschiede</a:t>
            </a:r>
          </a:p>
          <a:p>
            <a:pPr marL="687387" lvl="1" eaLnBrk="1" hangingPunct="1">
              <a:lnSpc>
                <a:spcPct val="90000"/>
              </a:lnSpc>
              <a:spcBef>
                <a:spcPts val="600"/>
              </a:spcBef>
            </a:pPr>
            <a:r>
              <a:rPr lang="de-DE" altLang="de-DE" dirty="0">
                <a:latin typeface="Calibri" panose="020F0502020204030204" pitchFamily="34" charset="0"/>
                <a:ea typeface="Calibri" panose="020F0502020204030204" pitchFamily="34" charset="0"/>
                <a:cs typeface="Calibri" panose="020F0502020204030204" pitchFamily="34" charset="0"/>
              </a:rPr>
              <a:t>„Vertröstung“</a:t>
            </a:r>
          </a:p>
          <a:p>
            <a:pPr marL="1039812" lvl="2" eaLnBrk="1" hangingPunct="1">
              <a:lnSpc>
                <a:spcPct val="90000"/>
              </a:lnSpc>
              <a:spcBef>
                <a:spcPts val="600"/>
              </a:spcBef>
              <a:buFont typeface="Symbol" panose="05050102010706020507" pitchFamily="18" charset="2"/>
              <a:buChar char="»"/>
            </a:pPr>
            <a:r>
              <a:rPr lang="de-DE" altLang="de-DE" dirty="0">
                <a:latin typeface="Calibri" panose="020F0502020204030204" pitchFamily="34" charset="0"/>
                <a:ea typeface="Calibri" panose="020F0502020204030204" pitchFamily="34" charset="0"/>
                <a:cs typeface="Calibri" panose="020F0502020204030204" pitchFamily="34" charset="0"/>
              </a:rPr>
              <a:t>„Jemandes auf später hoffen lassen“ (WDG)</a:t>
            </a:r>
          </a:p>
          <a:p>
            <a:pPr marL="687387" lvl="1" eaLnBrk="1" hangingPunct="1">
              <a:lnSpc>
                <a:spcPct val="90000"/>
              </a:lnSpc>
              <a:spcBef>
                <a:spcPts val="600"/>
              </a:spcBef>
            </a:pPr>
            <a:r>
              <a:rPr lang="de-DE" altLang="de-DE" dirty="0">
                <a:latin typeface="Calibri" panose="020F0502020204030204" pitchFamily="34" charset="0"/>
                <a:ea typeface="Calibri" panose="020F0502020204030204" pitchFamily="34" charset="0"/>
                <a:cs typeface="Calibri" panose="020F0502020204030204" pitchFamily="34" charset="0"/>
              </a:rPr>
              <a:t>„Trost“</a:t>
            </a:r>
          </a:p>
          <a:p>
            <a:pPr marL="1039812" lvl="2" eaLnBrk="1" hangingPunct="1">
              <a:lnSpc>
                <a:spcPct val="90000"/>
              </a:lnSpc>
              <a:spcBef>
                <a:spcPts val="600"/>
              </a:spcBef>
              <a:buFont typeface="Symbol" panose="05050102010706020507" pitchFamily="18" charset="2"/>
              <a:buChar char="»"/>
            </a:pPr>
            <a:r>
              <a:rPr lang="de-DE" altLang="de-DE" dirty="0">
                <a:latin typeface="Calibri" panose="020F0502020204030204" pitchFamily="34" charset="0"/>
                <a:ea typeface="Calibri" panose="020F0502020204030204" pitchFamily="34" charset="0"/>
                <a:cs typeface="Calibri" panose="020F0502020204030204" pitchFamily="34" charset="0"/>
              </a:rPr>
              <a:t>„das im Leid aufrichtet, das Leid vermindert, erleichtert“ (WDG)</a:t>
            </a:r>
          </a:p>
          <a:p>
            <a:pPr marL="974724" lvl="2" indent="-285750" eaLnBrk="1" hangingPunct="1">
              <a:lnSpc>
                <a:spcPct val="90000"/>
              </a:lnSpc>
              <a:spcBef>
                <a:spcPts val="600"/>
              </a:spcBef>
            </a:pPr>
            <a:r>
              <a:rPr lang="de-DE" altLang="de-DE" dirty="0">
                <a:latin typeface="Calibri" panose="020F0502020204030204" pitchFamily="34" charset="0"/>
                <a:ea typeface="Calibri" panose="020F0502020204030204" pitchFamily="34" charset="0"/>
                <a:cs typeface="Calibri" panose="020F0502020204030204" pitchFamily="34" charset="0"/>
              </a:rPr>
              <a:t>Gemeinsame indogermanische Sprachwurzel mit</a:t>
            </a:r>
            <a:br>
              <a:rPr lang="de-DE" altLang="de-DE" dirty="0">
                <a:latin typeface="Calibri" panose="020F0502020204030204" pitchFamily="34" charset="0"/>
                <a:ea typeface="Calibri" panose="020F0502020204030204" pitchFamily="34" charset="0"/>
                <a:cs typeface="Calibri" panose="020F0502020204030204" pitchFamily="34" charset="0"/>
              </a:rPr>
            </a:br>
            <a:r>
              <a:rPr lang="de-DE" altLang="de-DE" dirty="0">
                <a:latin typeface="Calibri" panose="020F0502020204030204" pitchFamily="34" charset="0"/>
                <a:ea typeface="Calibri" panose="020F0502020204030204" pitchFamily="34" charset="0"/>
                <a:cs typeface="Calibri" panose="020F0502020204030204" pitchFamily="34" charset="0"/>
              </a:rPr>
              <a:t>„Trotz“, „Standhaftigkeit“, „Festigkeit“</a:t>
            </a:r>
          </a:p>
          <a:p>
            <a:pPr marL="295274" indent="-285750" eaLnBrk="1" hangingPunct="1">
              <a:lnSpc>
                <a:spcPct val="90000"/>
              </a:lnSpc>
              <a:spcBef>
                <a:spcPts val="600"/>
              </a:spcBef>
              <a:buFont typeface="Symbol" panose="05050102010706020507" pitchFamily="18" charset="2"/>
              <a:buChar char="Þ"/>
            </a:pPr>
            <a:r>
              <a:rPr lang="de-DE" altLang="de-DE" sz="2200" b="1" dirty="0">
                <a:latin typeface="Calibri" panose="020F0502020204030204" pitchFamily="34" charset="0"/>
                <a:ea typeface="Calibri" panose="020F0502020204030204" pitchFamily="34" charset="0"/>
                <a:cs typeface="Calibri" panose="020F0502020204030204" pitchFamily="34" charset="0"/>
              </a:rPr>
              <a:t>„Trost, der nicht vertröstet“</a:t>
            </a:r>
          </a:p>
          <a:p>
            <a:pPr marL="679449" lvl="1" indent="-342900" eaLnBrk="1" hangingPunct="1">
              <a:lnSpc>
                <a:spcPct val="90000"/>
              </a:lnSpc>
              <a:spcBef>
                <a:spcPts val="600"/>
              </a:spcBef>
            </a:pPr>
            <a:r>
              <a:rPr lang="de-DE" altLang="de-DE" dirty="0">
                <a:latin typeface="Calibri" panose="020F0502020204030204" pitchFamily="34" charset="0"/>
                <a:ea typeface="Calibri" panose="020F0502020204030204" pitchFamily="34" charset="0"/>
                <a:cs typeface="Calibri" panose="020F0502020204030204" pitchFamily="34" charset="0"/>
              </a:rPr>
              <a:t>Indikative Aussage</a:t>
            </a:r>
          </a:p>
          <a:p>
            <a:pPr marL="679449" lvl="1" indent="-342900" eaLnBrk="1" hangingPunct="1">
              <a:lnSpc>
                <a:spcPct val="90000"/>
              </a:lnSpc>
              <a:spcBef>
                <a:spcPts val="600"/>
              </a:spcBef>
            </a:pPr>
            <a:r>
              <a:rPr lang="de-DE" altLang="de-DE" dirty="0">
                <a:latin typeface="Calibri" panose="020F0502020204030204" pitchFamily="34" charset="0"/>
                <a:ea typeface="Calibri" panose="020F0502020204030204" pitchFamily="34" charset="0"/>
                <a:cs typeface="Calibri" panose="020F0502020204030204" pitchFamily="34" charset="0"/>
              </a:rPr>
              <a:t>Normative Aussage</a:t>
            </a:r>
          </a:p>
          <a:p>
            <a:pPr marL="679449" lvl="1" eaLnBrk="1" hangingPunct="1">
              <a:lnSpc>
                <a:spcPct val="90000"/>
              </a:lnSpc>
              <a:spcBef>
                <a:spcPts val="600"/>
              </a:spcBef>
              <a:buFont typeface="Symbol" panose="05050102010706020507" pitchFamily="18" charset="2"/>
              <a:buChar char="Þ"/>
            </a:pPr>
            <a:r>
              <a:rPr lang="de-DE" altLang="de-DE" sz="2000" dirty="0">
                <a:latin typeface="Calibri" panose="020F0502020204030204" pitchFamily="34" charset="0"/>
                <a:ea typeface="Calibri" panose="020F0502020204030204" pitchFamily="34" charset="0"/>
                <a:cs typeface="Calibri" panose="020F0502020204030204" pitchFamily="34" charset="0"/>
              </a:rPr>
              <a:t>bedarf der Begründung</a:t>
            </a:r>
          </a:p>
          <a:p>
            <a:pPr marL="1023936" lvl="2" indent="-342900" eaLnBrk="1" hangingPunct="1">
              <a:lnSpc>
                <a:spcPct val="90000"/>
              </a:lnSpc>
              <a:spcBef>
                <a:spcPts val="600"/>
              </a:spcBef>
            </a:pPr>
            <a:r>
              <a:rPr lang="de-DE" altLang="de-DE" dirty="0">
                <a:latin typeface="Calibri" panose="020F0502020204030204" pitchFamily="34" charset="0"/>
                <a:ea typeface="Calibri" panose="020F0502020204030204" pitchFamily="34" charset="0"/>
                <a:cs typeface="Calibri" panose="020F0502020204030204" pitchFamily="34" charset="0"/>
              </a:rPr>
              <a:t>Vertröstung narkotisiert den Schmerz und verbleibt im Bestehenden</a:t>
            </a:r>
          </a:p>
          <a:p>
            <a:pPr marL="1023936" lvl="2" indent="-342900" eaLnBrk="1" hangingPunct="1">
              <a:lnSpc>
                <a:spcPct val="90000"/>
              </a:lnSpc>
              <a:spcBef>
                <a:spcPts val="600"/>
              </a:spcBef>
            </a:pPr>
            <a:r>
              <a:rPr lang="de-DE" altLang="de-DE" dirty="0">
                <a:latin typeface="Calibri" panose="020F0502020204030204" pitchFamily="34" charset="0"/>
                <a:ea typeface="Calibri" panose="020F0502020204030204" pitchFamily="34" charset="0"/>
                <a:cs typeface="Calibri" panose="020F0502020204030204" pitchFamily="34" charset="0"/>
              </a:rPr>
              <a:t>Trost belebt und eröffnet Aufbruch aus dem Bestehenden, so fragmentarisch dies bleiben mag</a:t>
            </a:r>
          </a:p>
        </p:txBody>
      </p:sp>
    </p:spTree>
    <p:extLst>
      <p:ext uri="{BB962C8B-B14F-4D97-AF65-F5344CB8AC3E}">
        <p14:creationId xmlns:p14="http://schemas.microsoft.com/office/powerpoint/2010/main" val="3002704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579EA-2318-7CE2-2308-BB8A53AB8812}"/>
            </a:ext>
          </a:extLst>
        </p:cNvPr>
        <p:cNvGrpSpPr/>
        <p:nvPr/>
      </p:nvGrpSpPr>
      <p:grpSpPr>
        <a:xfrm>
          <a:off x="0" y="0"/>
          <a:ext cx="0" cy="0"/>
          <a:chOff x="0" y="0"/>
          <a:chExt cx="0" cy="0"/>
        </a:xfrm>
      </p:grpSpPr>
      <p:sp>
        <p:nvSpPr>
          <p:cNvPr id="4098" name="Fußzeilenplatzhalter 4">
            <a:extLst>
              <a:ext uri="{FF2B5EF4-FFF2-40B4-BE49-F238E27FC236}">
                <a16:creationId xmlns:a16="http://schemas.microsoft.com/office/drawing/2014/main" id="{682F4BCB-770A-78EC-8AAF-1FA7233EBD6B}"/>
              </a:ext>
            </a:extLst>
          </p:cNvPr>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7171" name="Foliennummernplatzhalter 5">
            <a:extLst>
              <a:ext uri="{FF2B5EF4-FFF2-40B4-BE49-F238E27FC236}">
                <a16:creationId xmlns:a16="http://schemas.microsoft.com/office/drawing/2014/main" id="{1AD7BDB5-BACC-7B16-B891-473114A497D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0546442C-7DC3-4243-9414-0D627930FB49}" type="slidenum">
              <a:rPr lang="de-DE" altLang="en-US" sz="1200" smtClean="0">
                <a:latin typeface="Garamond" panose="02020404030301010803" pitchFamily="18" charset="0"/>
              </a:rPr>
              <a:pPr>
                <a:spcBef>
                  <a:spcPct val="0"/>
                </a:spcBef>
                <a:buClrTx/>
                <a:buFontTx/>
                <a:buNone/>
              </a:pPr>
              <a:t>29</a:t>
            </a:fld>
            <a:endParaRPr lang="de-DE" altLang="en-US" sz="1200" dirty="0">
              <a:latin typeface="Garamond" panose="02020404030301010803" pitchFamily="18" charset="0"/>
            </a:endParaRPr>
          </a:p>
        </p:txBody>
      </p:sp>
      <p:sp>
        <p:nvSpPr>
          <p:cNvPr id="7172" name="Rectangle 2">
            <a:extLst>
              <a:ext uri="{FF2B5EF4-FFF2-40B4-BE49-F238E27FC236}">
                <a16:creationId xmlns:a16="http://schemas.microsoft.com/office/drawing/2014/main" id="{8F45C7C8-283E-F708-1C3E-8762F169A604}"/>
              </a:ext>
            </a:extLst>
          </p:cNvPr>
          <p:cNvSpPr>
            <a:spLocks noGrp="1" noChangeArrowheads="1"/>
          </p:cNvSpPr>
          <p:nvPr>
            <p:ph type="title"/>
          </p:nvPr>
        </p:nvSpPr>
        <p:spPr>
          <a:xfrm>
            <a:off x="500514" y="332570"/>
            <a:ext cx="8229600" cy="1139825"/>
          </a:xfrm>
        </p:spPr>
        <p:txBody>
          <a:bodyPr/>
          <a:lstStyle/>
          <a:p>
            <a:pPr algn="r" eaLnBrk="1" hangingPunct="1"/>
            <a:r>
              <a:rPr lang="de-DE" altLang="de-DE" sz="2200" b="1" dirty="0">
                <a:latin typeface="Calibri" panose="020F0502020204030204" pitchFamily="34" charset="0"/>
                <a:cs typeface="Calibri" panose="020F0502020204030204" pitchFamily="34" charset="0"/>
              </a:rPr>
              <a:t>(5) Nachbemerkung:</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Trost, der nicht vertröstet</a:t>
            </a:r>
            <a:br>
              <a:rPr lang="de-DE" altLang="de-DE" sz="2200" b="1" dirty="0">
                <a:latin typeface="Calibri" panose="020F0502020204030204" pitchFamily="34" charset="0"/>
                <a:cs typeface="Calibri" panose="020F0502020204030204" pitchFamily="34" charset="0"/>
              </a:rPr>
            </a:br>
            <a:endParaRPr lang="de-DE" altLang="de-DE" sz="2200" b="1" dirty="0"/>
          </a:p>
        </p:txBody>
      </p:sp>
      <p:sp>
        <p:nvSpPr>
          <p:cNvPr id="7173" name="Rectangle 3">
            <a:extLst>
              <a:ext uri="{FF2B5EF4-FFF2-40B4-BE49-F238E27FC236}">
                <a16:creationId xmlns:a16="http://schemas.microsoft.com/office/drawing/2014/main" id="{2E16F426-05BA-E4D2-3AF9-F3668B6D0689}"/>
              </a:ext>
            </a:extLst>
          </p:cNvPr>
          <p:cNvSpPr>
            <a:spLocks noGrp="1" noChangeArrowheads="1"/>
          </p:cNvSpPr>
          <p:nvPr>
            <p:ph type="body" idx="1"/>
          </p:nvPr>
        </p:nvSpPr>
        <p:spPr>
          <a:xfrm>
            <a:off x="514480" y="1484730"/>
            <a:ext cx="8229600" cy="4536630"/>
          </a:xfrm>
        </p:spPr>
        <p:txBody>
          <a:bodyPr/>
          <a:lstStyle/>
          <a:p>
            <a:pPr marL="360362" eaLnBrk="1" hangingPunct="1">
              <a:lnSpc>
                <a:spcPct val="90000"/>
              </a:lnSpc>
              <a:spcBef>
                <a:spcPts val="600"/>
              </a:spcBef>
            </a:pPr>
            <a:endParaRPr lang="de-DE" altLang="de-DE" sz="2200" b="1" dirty="0">
              <a:latin typeface="Calibri" panose="020F0502020204030204" pitchFamily="34" charset="0"/>
              <a:ea typeface="Calibri" panose="020F0502020204030204" pitchFamily="34" charset="0"/>
              <a:cs typeface="Calibri" panose="020F0502020204030204" pitchFamily="34" charset="0"/>
            </a:endParaRPr>
          </a:p>
          <a:p>
            <a:pPr marL="360362" eaLnBrk="1" hangingPunct="1">
              <a:lnSpc>
                <a:spcPct val="90000"/>
              </a:lnSpc>
              <a:spcBef>
                <a:spcPts val="600"/>
              </a:spcBef>
            </a:pPr>
            <a:r>
              <a:rPr lang="de-DE" altLang="de-DE" sz="2200" b="1" dirty="0">
                <a:latin typeface="Calibri" panose="020F0502020204030204" pitchFamily="34" charset="0"/>
                <a:ea typeface="Calibri" panose="020F0502020204030204" pitchFamily="34" charset="0"/>
                <a:cs typeface="Calibri" panose="020F0502020204030204" pitchFamily="34" charset="0"/>
              </a:rPr>
              <a:t>Trost</a:t>
            </a:r>
          </a:p>
          <a:p>
            <a:pPr marL="704849" lvl="1" indent="-342900" eaLnBrk="1" hangingPunct="1">
              <a:lnSpc>
                <a:spcPct val="90000"/>
              </a:lnSpc>
              <a:spcBef>
                <a:spcPts val="600"/>
              </a:spcBef>
              <a:buFont typeface="Symbol" panose="05050102010706020507" pitchFamily="18" charset="2"/>
              <a:buChar char="»"/>
            </a:pPr>
            <a:r>
              <a:rPr lang="de-DE" altLang="de-DE" sz="2000" dirty="0">
                <a:latin typeface="Calibri" panose="020F0502020204030204" pitchFamily="34" charset="0"/>
                <a:ea typeface="Calibri" panose="020F0502020204030204" pitchFamily="34" charset="0"/>
                <a:cs typeface="Calibri" panose="020F0502020204030204" pitchFamily="34" charset="0"/>
              </a:rPr>
              <a:t>Zuspruch von Kraft (</a:t>
            </a:r>
            <a:r>
              <a:rPr lang="de-DE" altLang="de-DE" sz="2000" i="1" dirty="0" err="1">
                <a:latin typeface="Calibri" panose="020F0502020204030204" pitchFamily="34" charset="0"/>
                <a:ea typeface="Calibri" panose="020F0502020204030204" pitchFamily="34" charset="0"/>
                <a:cs typeface="Calibri" panose="020F0502020204030204" pitchFamily="34" charset="0"/>
              </a:rPr>
              <a:t>dynamis</a:t>
            </a:r>
            <a:r>
              <a:rPr lang="de-DE" altLang="de-DE" sz="2000" dirty="0">
                <a:latin typeface="Calibri" panose="020F0502020204030204" pitchFamily="34" charset="0"/>
                <a:ea typeface="Calibri" panose="020F0502020204030204" pitchFamily="34" charset="0"/>
                <a:cs typeface="Calibri" panose="020F0502020204030204" pitchFamily="34" charset="0"/>
              </a:rPr>
              <a:t>) zum Bestehen </a:t>
            </a:r>
            <a:r>
              <a:rPr lang="de-DE" altLang="de-DE" sz="2000" i="1" dirty="0">
                <a:latin typeface="Calibri" panose="020F0502020204030204" pitchFamily="34" charset="0"/>
                <a:ea typeface="Calibri" panose="020F0502020204030204" pitchFamily="34" charset="0"/>
                <a:cs typeface="Calibri" panose="020F0502020204030204" pitchFamily="34" charset="0"/>
              </a:rPr>
              <a:t>und Überwinden</a:t>
            </a:r>
          </a:p>
          <a:p>
            <a:pPr marL="704849" lvl="1" indent="-342900" eaLnBrk="1" hangingPunct="1">
              <a:lnSpc>
                <a:spcPct val="90000"/>
              </a:lnSpc>
              <a:spcBef>
                <a:spcPts val="600"/>
              </a:spcBef>
            </a:pPr>
            <a:r>
              <a:rPr lang="de-DE" altLang="de-DE" sz="2000" dirty="0">
                <a:latin typeface="Calibri" panose="020F0502020204030204" pitchFamily="34" charset="0"/>
                <a:ea typeface="Calibri" panose="020F0502020204030204" pitchFamily="34" charset="0"/>
                <a:cs typeface="Calibri" panose="020F0502020204030204" pitchFamily="34" charset="0"/>
              </a:rPr>
              <a:t>in Situationen tiefen </a:t>
            </a:r>
            <a:r>
              <a:rPr lang="de-DE" altLang="de-DE" sz="2000" dirty="0" err="1">
                <a:latin typeface="Calibri" panose="020F0502020204030204" pitchFamily="34" charset="0"/>
                <a:ea typeface="Calibri" panose="020F0502020204030204" pitchFamily="34" charset="0"/>
                <a:cs typeface="Calibri" panose="020F0502020204030204" pitchFamily="34" charset="0"/>
              </a:rPr>
              <a:t>Verletztseins</a:t>
            </a:r>
            <a:r>
              <a:rPr lang="de-DE" altLang="de-DE" sz="2000" dirty="0">
                <a:latin typeface="Calibri" panose="020F0502020204030204" pitchFamily="34" charset="0"/>
                <a:ea typeface="Calibri" panose="020F0502020204030204" pitchFamily="34" charset="0"/>
                <a:cs typeface="Calibri" panose="020F0502020204030204" pitchFamily="34" charset="0"/>
              </a:rPr>
              <a:t>, schmerzhafter Trauer</a:t>
            </a:r>
          </a:p>
          <a:p>
            <a:pPr marL="704849" lvl="1" indent="-342900" eaLnBrk="1" hangingPunct="1">
              <a:lnSpc>
                <a:spcPct val="90000"/>
              </a:lnSpc>
              <a:spcBef>
                <a:spcPts val="600"/>
              </a:spcBef>
            </a:pPr>
            <a:r>
              <a:rPr lang="de-DE" altLang="de-DE" sz="2000" dirty="0">
                <a:latin typeface="Calibri" panose="020F0502020204030204" pitchFamily="34" charset="0"/>
                <a:ea typeface="Calibri" panose="020F0502020204030204" pitchFamily="34" charset="0"/>
                <a:cs typeface="Calibri" panose="020F0502020204030204" pitchFamily="34" charset="0"/>
              </a:rPr>
              <a:t>im Wissen um die Absurditäten und Aussichtslosigkeiten, in denen Menschen/die Menschheit gefangen sind/ist </a:t>
            </a:r>
            <a:r>
              <a:rPr lang="de-DE" altLang="de-DE" sz="2000" i="1" dirty="0">
                <a:latin typeface="Calibri" panose="020F0502020204030204" pitchFamily="34" charset="0"/>
                <a:ea typeface="Calibri" panose="020F0502020204030204" pitchFamily="34" charset="0"/>
                <a:cs typeface="Calibri" panose="020F0502020204030204" pitchFamily="34" charset="0"/>
              </a:rPr>
              <a:t>und bleiben/bleibt.</a:t>
            </a:r>
          </a:p>
          <a:p>
            <a:pPr marL="704849" lvl="1" indent="-342900" eaLnBrk="1" hangingPunct="1">
              <a:lnSpc>
                <a:spcPct val="90000"/>
              </a:lnSpc>
              <a:spcBef>
                <a:spcPts val="600"/>
              </a:spcBef>
              <a:buFont typeface="Symbol" panose="05050102010706020507" pitchFamily="18" charset="2"/>
              <a:buChar char="Þ"/>
            </a:pPr>
            <a:r>
              <a:rPr lang="de-DE" altLang="de-DE" sz="2000" i="1" dirty="0">
                <a:latin typeface="Calibri" panose="020F0502020204030204" pitchFamily="34" charset="0"/>
                <a:ea typeface="Calibri" panose="020F0502020204030204" pitchFamily="34" charset="0"/>
                <a:cs typeface="Calibri" panose="020F0502020204030204" pitchFamily="34" charset="0"/>
              </a:rPr>
              <a:t>kann und darf Sinn-Losigkeiten </a:t>
            </a:r>
            <a:r>
              <a:rPr lang="de-DE" altLang="de-DE" sz="2000" dirty="0">
                <a:latin typeface="Calibri" panose="020F0502020204030204" pitchFamily="34" charset="0"/>
                <a:ea typeface="Calibri" panose="020F0502020204030204" pitchFamily="34" charset="0"/>
                <a:cs typeface="Calibri" panose="020F0502020204030204" pitchFamily="34" charset="0"/>
              </a:rPr>
              <a:t>solcher Situationen nicht „wegrationalisieren“ und damit leidende Menschen abfinden, den Schmerz stillstellen und sie ruhigstellen</a:t>
            </a:r>
          </a:p>
          <a:p>
            <a:pPr marL="704849" lvl="1" indent="-342900" eaLnBrk="1" hangingPunct="1">
              <a:lnSpc>
                <a:spcPct val="90000"/>
              </a:lnSpc>
              <a:spcBef>
                <a:spcPts val="600"/>
              </a:spcBef>
              <a:buFont typeface="Symbol" panose="05050102010706020507" pitchFamily="18" charset="2"/>
              <a:buChar char="Þ"/>
            </a:pPr>
            <a:r>
              <a:rPr lang="de-DE" altLang="de-DE" sz="2000" dirty="0">
                <a:latin typeface="Calibri" panose="020F0502020204030204" pitchFamily="34" charset="0"/>
                <a:ea typeface="Calibri" panose="020F0502020204030204" pitchFamily="34" charset="0"/>
                <a:cs typeface="Calibri" panose="020F0502020204030204" pitchFamily="34" charset="0"/>
              </a:rPr>
              <a:t>Ruhigstellen wäre ob der Leiden zynisch und obszön – auch und gerade angesichts des Bekenntnisses zu einem Gott, der als barmherzige und heilsame Wirklichkeit erhofft wird</a:t>
            </a:r>
            <a:br>
              <a:rPr lang="de-DE" altLang="de-DE" sz="2000" dirty="0">
                <a:latin typeface="Calibri" panose="020F0502020204030204" pitchFamily="34" charset="0"/>
                <a:ea typeface="Calibri" panose="020F0502020204030204" pitchFamily="34" charset="0"/>
                <a:cs typeface="Calibri" panose="020F0502020204030204" pitchFamily="34" charset="0"/>
              </a:rPr>
            </a:br>
            <a:r>
              <a:rPr lang="de-DE" altLang="de-DE" sz="2000" dirty="0">
                <a:latin typeface="Calibri" panose="020F0502020204030204" pitchFamily="34" charset="0"/>
                <a:ea typeface="Calibri" panose="020F0502020204030204" pitchFamily="34" charset="0"/>
                <a:cs typeface="Calibri" panose="020F0502020204030204" pitchFamily="34" charset="0"/>
              </a:rPr>
              <a:t> – „vor aller Leistung und trotz aller Schuld“</a:t>
            </a:r>
          </a:p>
          <a:p>
            <a:pPr marL="647699" lvl="1" indent="-285750" eaLnBrk="1" hangingPunct="1">
              <a:lnSpc>
                <a:spcPct val="90000"/>
              </a:lnSpc>
              <a:spcBef>
                <a:spcPts val="600"/>
              </a:spcBef>
            </a:pPr>
            <a:endParaRPr lang="de-DE" altLang="de-DE" i="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30112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ußzeilenplatzhalt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9219" name="Foliennummernplatzhalt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7DFC3CE2-5968-439E-8623-3725EB18E95D}" type="slidenum">
              <a:rPr lang="de-DE" altLang="en-US" sz="1200" smtClean="0">
                <a:latin typeface="Garamond" panose="02020404030301010803" pitchFamily="18" charset="0"/>
              </a:rPr>
              <a:pPr>
                <a:spcBef>
                  <a:spcPct val="0"/>
                </a:spcBef>
                <a:buClrTx/>
                <a:buFontTx/>
                <a:buNone/>
              </a:pPr>
              <a:t>3</a:t>
            </a:fld>
            <a:endParaRPr lang="de-DE" altLang="en-US" sz="1200">
              <a:latin typeface="Garamond" panose="02020404030301010803" pitchFamily="18" charset="0"/>
            </a:endParaRPr>
          </a:p>
        </p:txBody>
      </p:sp>
      <p:sp>
        <p:nvSpPr>
          <p:cNvPr id="9220" name="Rectangle 2"/>
          <p:cNvSpPr>
            <a:spLocks noGrp="1" noChangeArrowheads="1"/>
          </p:cNvSpPr>
          <p:nvPr>
            <p:ph type="title"/>
          </p:nvPr>
        </p:nvSpPr>
        <p:spPr/>
        <p:txBody>
          <a:bodyPr/>
          <a:lstStyle/>
          <a:p>
            <a:pPr algn="r" eaLnBrk="1" hangingPunct="1"/>
            <a:r>
              <a:rPr lang="de-DE" altLang="de-DE" sz="2200" b="1" dirty="0">
                <a:latin typeface="Calibri" panose="020F0502020204030204" pitchFamily="34" charset="0"/>
                <a:cs typeface="Calibri" panose="020F0502020204030204" pitchFamily="34" charset="0"/>
              </a:rPr>
              <a:t>(1) Vorfrage in eigener Sache:</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Eine zweite Chance? </a:t>
            </a:r>
            <a:br>
              <a:rPr lang="de-DE" altLang="de-DE" sz="2200" b="1" dirty="0">
                <a:latin typeface="Calibri" panose="020F0502020204030204" pitchFamily="34" charset="0"/>
                <a:cs typeface="Calibri" panose="020F0502020204030204" pitchFamily="34" charset="0"/>
              </a:rPr>
            </a:br>
            <a:endParaRPr lang="de-DE" altLang="de-DE" sz="2200" b="1" dirty="0">
              <a:latin typeface="Calibri" panose="020F0502020204030204" pitchFamily="34" charset="0"/>
              <a:cs typeface="Calibri" panose="020F0502020204030204" pitchFamily="34" charset="0"/>
            </a:endParaRPr>
          </a:p>
        </p:txBody>
      </p:sp>
      <p:sp>
        <p:nvSpPr>
          <p:cNvPr id="9221" name="Rectangle 3"/>
          <p:cNvSpPr>
            <a:spLocks noGrp="1" noChangeArrowheads="1"/>
          </p:cNvSpPr>
          <p:nvPr>
            <p:ph type="body" idx="1"/>
          </p:nvPr>
        </p:nvSpPr>
        <p:spPr>
          <a:xfrm>
            <a:off x="468313" y="1536672"/>
            <a:ext cx="8229600" cy="4484688"/>
          </a:xfrm>
        </p:spPr>
        <p:txBody>
          <a:bodyPr/>
          <a:lstStyle/>
          <a:p>
            <a:pPr eaLnBrk="1" hangingPunct="1">
              <a:lnSpc>
                <a:spcPct val="90000"/>
              </a:lnSpc>
            </a:pPr>
            <a:r>
              <a:rPr lang="de-DE" altLang="de-DE" sz="2400" b="1" dirty="0">
                <a:latin typeface="Calibri" panose="020F0502020204030204" pitchFamily="34" charset="0"/>
                <a:cs typeface="Calibri" panose="020F0502020204030204" pitchFamily="34" charset="0"/>
              </a:rPr>
              <a:t>Anknüpfen an Vortrag:</a:t>
            </a:r>
            <a:br>
              <a:rPr lang="de-DE" altLang="de-DE" sz="2400" b="1" dirty="0">
                <a:latin typeface="Calibri" panose="020F0502020204030204" pitchFamily="34" charset="0"/>
                <a:cs typeface="Calibri" panose="020F0502020204030204" pitchFamily="34" charset="0"/>
              </a:rPr>
            </a:br>
            <a:r>
              <a:rPr lang="de-DE" altLang="de-DE" sz="2400" dirty="0">
                <a:latin typeface="Calibri" panose="020F0502020204030204" pitchFamily="34" charset="0"/>
                <a:cs typeface="Calibri" panose="020F0502020204030204" pitchFamily="34" charset="0"/>
              </a:rPr>
              <a:t>„Zwischen dem ‚Recht auf Selbstbestimmung‘ und dem ‚Gebot zum Beistand‘. Ethische Aspekte zur aktuellen Debatte um den assistierten Suizid“ (29.11.2023)</a:t>
            </a:r>
          </a:p>
          <a:p>
            <a:pPr marL="708025" lvl="1" indent="-381000" eaLnBrk="1" hangingPunct="1">
              <a:lnSpc>
                <a:spcPct val="90000"/>
              </a:lnSpc>
              <a:spcBef>
                <a:spcPts val="600"/>
              </a:spcBef>
              <a:buFont typeface="Symbol" panose="05050102010706020507" pitchFamily="18" charset="2"/>
              <a:buAutoNum type="arabicParenBoth"/>
            </a:pPr>
            <a:r>
              <a:rPr lang="de-DE" altLang="de-DE" sz="2000" dirty="0">
                <a:latin typeface="Calibri" panose="020F0502020204030204" pitchFamily="34" charset="0"/>
                <a:cs typeface="Calibri" panose="020F0502020204030204" pitchFamily="34" charset="0"/>
              </a:rPr>
              <a:t>Vorbemerkungen:</a:t>
            </a:r>
            <a:br>
              <a:rPr lang="de-DE" altLang="de-DE" sz="2000" dirty="0">
                <a:latin typeface="Calibri" panose="020F0502020204030204" pitchFamily="34" charset="0"/>
                <a:cs typeface="Calibri" panose="020F0502020204030204" pitchFamily="34" charset="0"/>
              </a:rPr>
            </a:br>
            <a:r>
              <a:rPr lang="de-DE" altLang="de-DE" sz="2000" dirty="0">
                <a:latin typeface="Calibri" panose="020F0502020204030204" pitchFamily="34" charset="0"/>
                <a:cs typeface="Calibri" panose="020F0502020204030204" pitchFamily="34" charset="0"/>
              </a:rPr>
              <a:t>Anlass der aufbrechenden Fragestellung</a:t>
            </a:r>
          </a:p>
          <a:p>
            <a:pPr marL="708025" lvl="1" indent="-381000" eaLnBrk="1" hangingPunct="1">
              <a:lnSpc>
                <a:spcPct val="90000"/>
              </a:lnSpc>
              <a:spcBef>
                <a:spcPts val="600"/>
              </a:spcBef>
              <a:buFont typeface="Symbol" panose="05050102010706020507" pitchFamily="18" charset="2"/>
              <a:buAutoNum type="arabicParenBoth"/>
            </a:pPr>
            <a:r>
              <a:rPr lang="de-DE" altLang="de-DE" sz="2000" dirty="0">
                <a:latin typeface="Calibri" panose="020F0502020204030204" pitchFamily="34" charset="0"/>
                <a:cs typeface="Calibri" panose="020F0502020204030204" pitchFamily="34" charset="0"/>
              </a:rPr>
              <a:t>Suizidalität: </a:t>
            </a:r>
            <a:br>
              <a:rPr lang="de-DE" altLang="de-DE" sz="2000" dirty="0">
                <a:latin typeface="Calibri" panose="020F0502020204030204" pitchFamily="34" charset="0"/>
                <a:cs typeface="Calibri" panose="020F0502020204030204" pitchFamily="34" charset="0"/>
              </a:rPr>
            </a:br>
            <a:r>
              <a:rPr lang="de-DE" altLang="de-DE" sz="2000" dirty="0">
                <a:latin typeface="Calibri" panose="020F0502020204030204" pitchFamily="34" charset="0"/>
                <a:cs typeface="Calibri" panose="020F0502020204030204" pitchFamily="34" charset="0"/>
              </a:rPr>
              <a:t>von Sterbewünschen bis zum assistierten Suizid</a:t>
            </a:r>
          </a:p>
          <a:p>
            <a:pPr marL="708025" lvl="1" indent="-381000" eaLnBrk="1" hangingPunct="1">
              <a:lnSpc>
                <a:spcPct val="90000"/>
              </a:lnSpc>
              <a:spcBef>
                <a:spcPts val="600"/>
              </a:spcBef>
              <a:buFont typeface="Symbol" panose="05050102010706020507" pitchFamily="18" charset="2"/>
              <a:buAutoNum type="arabicParenBoth"/>
            </a:pPr>
            <a:r>
              <a:rPr lang="de-DE" altLang="de-DE" sz="2000" dirty="0">
                <a:latin typeface="Calibri" panose="020F0502020204030204" pitchFamily="34" charset="0"/>
                <a:cs typeface="Calibri" panose="020F0502020204030204" pitchFamily="34" charset="0"/>
              </a:rPr>
              <a:t>Begleitung in suizidalen Lebenskrisen : </a:t>
            </a:r>
            <a:br>
              <a:rPr lang="de-DE" altLang="de-DE" sz="2000" dirty="0">
                <a:latin typeface="Calibri" panose="020F0502020204030204" pitchFamily="34" charset="0"/>
                <a:cs typeface="Calibri" panose="020F0502020204030204" pitchFamily="34" charset="0"/>
              </a:rPr>
            </a:br>
            <a:r>
              <a:rPr lang="de-DE" altLang="de-DE" sz="2000" dirty="0">
                <a:latin typeface="Calibri" panose="020F0502020204030204" pitchFamily="34" charset="0"/>
                <a:cs typeface="Calibri" panose="020F0502020204030204" pitchFamily="34" charset="0"/>
              </a:rPr>
              <a:t>drei „Pros“</a:t>
            </a:r>
            <a:endParaRPr lang="de-DE" altLang="de-DE" sz="2000" i="1" dirty="0">
              <a:latin typeface="Calibri" panose="020F0502020204030204" pitchFamily="34" charset="0"/>
              <a:cs typeface="Calibri" panose="020F0502020204030204" pitchFamily="34" charset="0"/>
            </a:endParaRPr>
          </a:p>
          <a:p>
            <a:pPr marL="708025" lvl="1" indent="-381000" eaLnBrk="1" hangingPunct="1">
              <a:lnSpc>
                <a:spcPct val="90000"/>
              </a:lnSpc>
              <a:spcBef>
                <a:spcPts val="600"/>
              </a:spcBef>
              <a:buFont typeface="Symbol" panose="05050102010706020507" pitchFamily="18" charset="2"/>
              <a:buAutoNum type="arabicParenBoth"/>
            </a:pPr>
            <a:r>
              <a:rPr lang="de-DE" altLang="de-DE" sz="2000" dirty="0">
                <a:latin typeface="Calibri" panose="020F0502020204030204" pitchFamily="34" charset="0"/>
                <a:cs typeface="Calibri" panose="020F0502020204030204" pitchFamily="34" charset="0"/>
              </a:rPr>
              <a:t>Geschäftsmäßige Förderung des assistierten Suizids: </a:t>
            </a:r>
            <a:br>
              <a:rPr lang="de-DE" altLang="de-DE" sz="2000" dirty="0">
                <a:latin typeface="Calibri" panose="020F0502020204030204" pitchFamily="34" charset="0"/>
                <a:cs typeface="Calibri" panose="020F0502020204030204" pitchFamily="34" charset="0"/>
              </a:rPr>
            </a:br>
            <a:r>
              <a:rPr lang="de-DE" altLang="de-DE" sz="2000" dirty="0">
                <a:latin typeface="Calibri" panose="020F0502020204030204" pitchFamily="34" charset="0"/>
                <a:cs typeface="Calibri" panose="020F0502020204030204" pitchFamily="34" charset="0"/>
              </a:rPr>
              <a:t>vier „</a:t>
            </a:r>
            <a:r>
              <a:rPr lang="de-DE" altLang="de-DE" sz="2000" dirty="0" err="1">
                <a:latin typeface="Calibri" panose="020F0502020204030204" pitchFamily="34" charset="0"/>
                <a:cs typeface="Calibri" panose="020F0502020204030204" pitchFamily="34" charset="0"/>
              </a:rPr>
              <a:t>Cons</a:t>
            </a:r>
            <a:r>
              <a:rPr lang="de-DE" altLang="de-DE" sz="2000" dirty="0">
                <a:latin typeface="Calibri" panose="020F0502020204030204" pitchFamily="34" charset="0"/>
                <a:cs typeface="Calibri" panose="020F0502020204030204" pitchFamily="34" charset="0"/>
              </a:rPr>
              <a:t>“</a:t>
            </a:r>
          </a:p>
          <a:p>
            <a:pPr marL="708025" lvl="1" indent="-381000" eaLnBrk="1" hangingPunct="1">
              <a:lnSpc>
                <a:spcPct val="90000"/>
              </a:lnSpc>
              <a:spcBef>
                <a:spcPts val="600"/>
              </a:spcBef>
              <a:buFont typeface="Symbol" panose="05050102010706020507" pitchFamily="18" charset="2"/>
              <a:buAutoNum type="arabicParenBoth"/>
            </a:pPr>
            <a:r>
              <a:rPr lang="de-DE" altLang="de-DE" sz="2000" dirty="0">
                <a:latin typeface="Calibri" panose="020F0502020204030204" pitchFamily="34" charset="0"/>
                <a:cs typeface="Calibri" panose="020F0502020204030204" pitchFamily="34" charset="0"/>
              </a:rPr>
              <a:t>Nachbemerkung:</a:t>
            </a:r>
            <a:br>
              <a:rPr lang="de-DE" altLang="de-DE" sz="2000" dirty="0">
                <a:latin typeface="Calibri" panose="020F0502020204030204" pitchFamily="34" charset="0"/>
                <a:cs typeface="Calibri" panose="020F0502020204030204" pitchFamily="34" charset="0"/>
              </a:rPr>
            </a:br>
            <a:r>
              <a:rPr lang="de-DE" altLang="de-DE" sz="2000" dirty="0">
                <a:latin typeface="Calibri" panose="020F0502020204030204" pitchFamily="34" charset="0"/>
                <a:cs typeface="Calibri" panose="020F0502020204030204" pitchFamily="34" charset="0"/>
              </a:rPr>
              <a:t>Warnung vor einer „Heroisierung“ des freiverantwortlichen Suizids</a:t>
            </a:r>
          </a:p>
          <a:p>
            <a:pPr lvl="1" eaLnBrk="1" hangingPunct="1">
              <a:lnSpc>
                <a:spcPct val="90000"/>
              </a:lnSpc>
            </a:pPr>
            <a:endParaRPr lang="de-DE" altLang="de-DE" sz="2000" dirty="0">
              <a:latin typeface="Calibri" panose="020F0502020204030204" pitchFamily="34" charset="0"/>
              <a:cs typeface="Calibri" panose="020F050202020403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10CD2-F1CE-7D17-E558-B6413DD84238}"/>
            </a:ext>
          </a:extLst>
        </p:cNvPr>
        <p:cNvGrpSpPr/>
        <p:nvPr/>
      </p:nvGrpSpPr>
      <p:grpSpPr>
        <a:xfrm>
          <a:off x="0" y="0"/>
          <a:ext cx="0" cy="0"/>
          <a:chOff x="0" y="0"/>
          <a:chExt cx="0" cy="0"/>
        </a:xfrm>
      </p:grpSpPr>
      <p:sp>
        <p:nvSpPr>
          <p:cNvPr id="4098" name="Fußzeilenplatzhalter 4">
            <a:extLst>
              <a:ext uri="{FF2B5EF4-FFF2-40B4-BE49-F238E27FC236}">
                <a16:creationId xmlns:a16="http://schemas.microsoft.com/office/drawing/2014/main" id="{2195549B-2DCD-30B4-D527-60D3B4C9B25B}"/>
              </a:ext>
            </a:extLst>
          </p:cNvPr>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11267" name="Foliennummernplatzhalter 5">
            <a:extLst>
              <a:ext uri="{FF2B5EF4-FFF2-40B4-BE49-F238E27FC236}">
                <a16:creationId xmlns:a16="http://schemas.microsoft.com/office/drawing/2014/main" id="{5D24A723-DC39-8684-7518-DED4A6D1258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7CCE7E19-051B-46A7-92C3-701FDAE16809}" type="slidenum">
              <a:rPr lang="de-DE" altLang="en-US" sz="1200" smtClean="0">
                <a:latin typeface="Garamond" panose="02020404030301010803" pitchFamily="18" charset="0"/>
              </a:rPr>
              <a:pPr>
                <a:spcBef>
                  <a:spcPct val="0"/>
                </a:spcBef>
                <a:buClrTx/>
                <a:buFontTx/>
                <a:buNone/>
              </a:pPr>
              <a:t>30</a:t>
            </a:fld>
            <a:endParaRPr lang="de-DE" altLang="en-US" sz="1200">
              <a:latin typeface="Garamond" panose="02020404030301010803" pitchFamily="18" charset="0"/>
            </a:endParaRPr>
          </a:p>
        </p:txBody>
      </p:sp>
      <p:sp>
        <p:nvSpPr>
          <p:cNvPr id="11268" name="Rectangle 2">
            <a:extLst>
              <a:ext uri="{FF2B5EF4-FFF2-40B4-BE49-F238E27FC236}">
                <a16:creationId xmlns:a16="http://schemas.microsoft.com/office/drawing/2014/main" id="{D4FCDD27-EF85-EEE0-FC8B-5DF37CBA9445}"/>
              </a:ext>
            </a:extLst>
          </p:cNvPr>
          <p:cNvSpPr>
            <a:spLocks noGrp="1" noChangeArrowheads="1"/>
          </p:cNvSpPr>
          <p:nvPr>
            <p:ph type="title"/>
          </p:nvPr>
        </p:nvSpPr>
        <p:spPr/>
        <p:txBody>
          <a:bodyPr/>
          <a:lstStyle/>
          <a:p>
            <a:pPr algn="r" eaLnBrk="1" hangingPunct="1"/>
            <a:r>
              <a:rPr lang="de-DE" altLang="de-DE" sz="2200" b="1" dirty="0">
                <a:latin typeface="Calibri" panose="020F0502020204030204" pitchFamily="34" charset="0"/>
                <a:cs typeface="Calibri" panose="020F0502020204030204" pitchFamily="34" charset="0"/>
              </a:rPr>
              <a:t>(4) Einsamkeit – Scheitern – Altern:</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drei besonders risikoreiche Lebenskonstellationen</a:t>
            </a:r>
            <a:br>
              <a:rPr lang="de-DE" altLang="de-DE" sz="2200" b="1" dirty="0">
                <a:latin typeface="Calibri" panose="020F0502020204030204" pitchFamily="34" charset="0"/>
                <a:cs typeface="Calibri" panose="020F0502020204030204" pitchFamily="34" charset="0"/>
              </a:rPr>
            </a:br>
            <a:endParaRPr lang="de-DE" altLang="de-DE" sz="2200" b="1" dirty="0">
              <a:latin typeface="Calibri" panose="020F0502020204030204" pitchFamily="34" charset="0"/>
              <a:cs typeface="Calibri" panose="020F0502020204030204" pitchFamily="34" charset="0"/>
            </a:endParaRPr>
          </a:p>
        </p:txBody>
      </p:sp>
      <p:sp>
        <p:nvSpPr>
          <p:cNvPr id="11269" name="Rectangle 3">
            <a:extLst>
              <a:ext uri="{FF2B5EF4-FFF2-40B4-BE49-F238E27FC236}">
                <a16:creationId xmlns:a16="http://schemas.microsoft.com/office/drawing/2014/main" id="{D9504120-B5A8-47A6-1C98-5B09AF81CEDF}"/>
              </a:ext>
            </a:extLst>
          </p:cNvPr>
          <p:cNvSpPr>
            <a:spLocks noGrp="1" noChangeArrowheads="1"/>
          </p:cNvSpPr>
          <p:nvPr>
            <p:ph type="body" idx="1"/>
          </p:nvPr>
        </p:nvSpPr>
        <p:spPr>
          <a:xfrm>
            <a:off x="468313" y="1412720"/>
            <a:ext cx="8229600" cy="4484687"/>
          </a:xfrm>
        </p:spPr>
        <p:txBody>
          <a:bodyPr/>
          <a:lstStyle/>
          <a:p>
            <a:pPr eaLnBrk="1" hangingPunct="1">
              <a:lnSpc>
                <a:spcPct val="90000"/>
              </a:lnSpc>
            </a:pPr>
            <a:r>
              <a:rPr lang="de-DE" altLang="de-DE" sz="2200" b="1" dirty="0">
                <a:latin typeface="Calibri" panose="020F0502020204030204" pitchFamily="34" charset="0"/>
                <a:cs typeface="Calibri" panose="020F0502020204030204" pitchFamily="34" charset="0"/>
              </a:rPr>
              <a:t>„Einsam“</a:t>
            </a:r>
          </a:p>
          <a:p>
            <a:pPr lvl="1" eaLnBrk="1" hangingPunct="1">
              <a:lnSpc>
                <a:spcPct val="90000"/>
              </a:lnSpc>
            </a:pPr>
            <a:r>
              <a:rPr lang="de-DE" altLang="de-DE" sz="2000" dirty="0">
                <a:latin typeface="Calibri" panose="020F0502020204030204" pitchFamily="34" charset="0"/>
                <a:cs typeface="Calibri" panose="020F0502020204030204" pitchFamily="34" charset="0"/>
              </a:rPr>
              <a:t>Subjektiv-emotionales Erleben</a:t>
            </a:r>
          </a:p>
          <a:p>
            <a:pPr lvl="1" eaLnBrk="1" hangingPunct="1">
              <a:lnSpc>
                <a:spcPct val="90000"/>
              </a:lnSpc>
            </a:pPr>
            <a:r>
              <a:rPr lang="de-DE" altLang="de-DE" sz="2000" dirty="0">
                <a:latin typeface="Calibri" panose="020F0502020204030204" pitchFamily="34" charset="0"/>
                <a:cs typeface="Calibri" panose="020F0502020204030204" pitchFamily="34" charset="0"/>
              </a:rPr>
              <a:t>Nichterfüllung sozialer Erwartungen</a:t>
            </a:r>
          </a:p>
          <a:p>
            <a:pPr lvl="1" eaLnBrk="1" hangingPunct="1">
              <a:lnSpc>
                <a:spcPct val="90000"/>
              </a:lnSpc>
            </a:pPr>
            <a:r>
              <a:rPr lang="de-DE" altLang="de-DE" sz="2000" dirty="0">
                <a:latin typeface="Calibri" panose="020F0502020204030204" pitchFamily="34" charset="0"/>
                <a:cs typeface="Calibri" panose="020F0502020204030204" pitchFamily="34" charset="0"/>
              </a:rPr>
              <a:t>latent, lebensphasenassoziiert (situative Verlusterfahrungen), periodisch/chronifiziert, dauerhaft manifestiert </a:t>
            </a:r>
          </a:p>
          <a:p>
            <a:pPr lvl="1" eaLnBrk="1" hangingPunct="1">
              <a:lnSpc>
                <a:spcPct val="90000"/>
              </a:lnSpc>
            </a:pPr>
            <a:r>
              <a:rPr lang="de-DE" altLang="de-DE" sz="2000" dirty="0">
                <a:latin typeface="Calibri" panose="020F0502020204030204" pitchFamily="34" charset="0"/>
                <a:cs typeface="Calibri" panose="020F0502020204030204" pitchFamily="34" charset="0"/>
              </a:rPr>
              <a:t>Verschieden dimensioniert</a:t>
            </a:r>
          </a:p>
          <a:p>
            <a:pPr lvl="2" eaLnBrk="1" hangingPunct="1">
              <a:lnSpc>
                <a:spcPct val="90000"/>
              </a:lnSpc>
              <a:spcBef>
                <a:spcPts val="0"/>
              </a:spcBef>
            </a:pPr>
            <a:r>
              <a:rPr lang="de-DE" altLang="de-DE" sz="2000" dirty="0">
                <a:latin typeface="Calibri" panose="020F0502020204030204" pitchFamily="34" charset="0"/>
                <a:cs typeface="Calibri" panose="020F0502020204030204" pitchFamily="34" charset="0"/>
              </a:rPr>
              <a:t>Intime [„emotionale“] Einsamkeit Fehlen enge sozialer Beziehungen und Bindungen</a:t>
            </a:r>
          </a:p>
          <a:p>
            <a:pPr lvl="2" eaLnBrk="1" hangingPunct="1">
              <a:lnSpc>
                <a:spcPct val="90000"/>
              </a:lnSpc>
              <a:spcBef>
                <a:spcPts val="0"/>
              </a:spcBef>
            </a:pPr>
            <a:r>
              <a:rPr lang="de-DE" altLang="de-DE" sz="2000" dirty="0">
                <a:latin typeface="Calibri" panose="020F0502020204030204" pitchFamily="34" charset="0"/>
                <a:cs typeface="Calibri" panose="020F0502020204030204" pitchFamily="34" charset="0"/>
              </a:rPr>
              <a:t>Lebensweltliche [„soziale“] Einsamkeit (Fehlende Einbindung in sozialen Nahraum (An- und Zugehörige, Nachbarschaften, </a:t>
            </a:r>
            <a:r>
              <a:rPr lang="de-DE" altLang="de-DE" sz="2000" dirty="0" err="1">
                <a:latin typeface="Calibri" panose="020F0502020204030204" pitchFamily="34" charset="0"/>
                <a:cs typeface="Calibri" panose="020F0502020204030204" pitchFamily="34" charset="0"/>
              </a:rPr>
              <a:t>peer</a:t>
            </a:r>
            <a:r>
              <a:rPr lang="de-DE" altLang="de-DE" sz="2000" dirty="0">
                <a:latin typeface="Calibri" panose="020F0502020204030204" pitchFamily="34" charset="0"/>
                <a:cs typeface="Calibri" panose="020F0502020204030204" pitchFamily="34" charset="0"/>
              </a:rPr>
              <a:t> </a:t>
            </a:r>
            <a:r>
              <a:rPr lang="de-DE" altLang="de-DE" sz="2000" dirty="0" err="1">
                <a:latin typeface="Calibri" panose="020F0502020204030204" pitchFamily="34" charset="0"/>
                <a:cs typeface="Calibri" panose="020F0502020204030204" pitchFamily="34" charset="0"/>
              </a:rPr>
              <a:t>groups</a:t>
            </a:r>
            <a:r>
              <a:rPr lang="de-DE" altLang="de-DE" sz="2000" dirty="0">
                <a:latin typeface="Calibri" panose="020F0502020204030204" pitchFamily="34" charset="0"/>
                <a:cs typeface="Calibri" panose="020F0502020204030204" pitchFamily="34" charset="0"/>
              </a:rPr>
              <a:t>)</a:t>
            </a:r>
          </a:p>
          <a:p>
            <a:pPr lvl="2" eaLnBrk="1" hangingPunct="1">
              <a:lnSpc>
                <a:spcPct val="90000"/>
              </a:lnSpc>
              <a:spcBef>
                <a:spcPts val="0"/>
              </a:spcBef>
            </a:pPr>
            <a:r>
              <a:rPr lang="de-DE" altLang="de-DE" sz="2000" dirty="0">
                <a:latin typeface="Calibri" panose="020F0502020204030204" pitchFamily="34" charset="0"/>
                <a:cs typeface="Calibri" panose="020F0502020204030204" pitchFamily="34" charset="0"/>
              </a:rPr>
              <a:t>Gesellschaftliche [„Kollektive“] Einsamkeit (Fehlen von Teilhabemöglichkeit am gesellschaftlichen Leben)</a:t>
            </a:r>
          </a:p>
          <a:p>
            <a:pPr lvl="1" eaLnBrk="1" hangingPunct="1">
              <a:lnSpc>
                <a:spcPct val="90000"/>
              </a:lnSpc>
            </a:pPr>
            <a:r>
              <a:rPr lang="de-DE" altLang="de-DE" sz="2000" dirty="0">
                <a:latin typeface="Calibri" panose="020F0502020204030204" pitchFamily="34" charset="0"/>
                <a:cs typeface="Calibri" panose="020F0502020204030204" pitchFamily="34" charset="0"/>
              </a:rPr>
              <a:t>Vereinsamung als „Prozess einer sich verstetigenden sozialen Isolation, der von chronischen, intensiven und negativen Gefühlen des Mangels an affektiven Bindungen begleitet wird.“ (Kersten et al, 2024, 33)</a:t>
            </a:r>
          </a:p>
          <a:p>
            <a:pPr eaLnBrk="1" hangingPunct="1">
              <a:lnSpc>
                <a:spcPct val="90000"/>
              </a:lnSpc>
            </a:pPr>
            <a:endParaRPr lang="de-DE" altLang="de-DE"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38786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ußzeilenplatzhalt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11267" name="Foliennummernplatzhalt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7CCE7E19-051B-46A7-92C3-701FDAE16809}" type="slidenum">
              <a:rPr lang="de-DE" altLang="en-US" sz="1200" smtClean="0">
                <a:latin typeface="Garamond" panose="02020404030301010803" pitchFamily="18" charset="0"/>
              </a:rPr>
              <a:pPr>
                <a:spcBef>
                  <a:spcPct val="0"/>
                </a:spcBef>
                <a:buClrTx/>
                <a:buFontTx/>
                <a:buNone/>
              </a:pPr>
              <a:t>31</a:t>
            </a:fld>
            <a:endParaRPr lang="de-DE" altLang="en-US" sz="1200">
              <a:latin typeface="Garamond" panose="02020404030301010803" pitchFamily="18" charset="0"/>
            </a:endParaRPr>
          </a:p>
        </p:txBody>
      </p:sp>
      <p:sp>
        <p:nvSpPr>
          <p:cNvPr id="11268" name="Rectangle 2"/>
          <p:cNvSpPr>
            <a:spLocks noGrp="1" noChangeArrowheads="1"/>
          </p:cNvSpPr>
          <p:nvPr>
            <p:ph type="title"/>
          </p:nvPr>
        </p:nvSpPr>
        <p:spPr/>
        <p:txBody>
          <a:bodyPr/>
          <a:lstStyle/>
          <a:p>
            <a:pPr algn="r" eaLnBrk="1" hangingPunct="1"/>
            <a:r>
              <a:rPr lang="de-DE" altLang="de-DE" sz="2200" b="1" dirty="0">
                <a:latin typeface="Calibri" panose="020F0502020204030204" pitchFamily="34" charset="0"/>
                <a:cs typeface="Calibri" panose="020F0502020204030204" pitchFamily="34" charset="0"/>
              </a:rPr>
              <a:t>(4) Einsamkeit – Scheitern – Altern:</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drei besonders risikoreiche Lebenskonstellationen</a:t>
            </a:r>
            <a:br>
              <a:rPr lang="de-DE" altLang="de-DE" sz="2200" b="1" dirty="0">
                <a:latin typeface="Calibri" panose="020F0502020204030204" pitchFamily="34" charset="0"/>
                <a:cs typeface="Calibri" panose="020F0502020204030204" pitchFamily="34" charset="0"/>
              </a:rPr>
            </a:br>
            <a:endParaRPr lang="de-DE" altLang="de-DE" sz="2200" b="1" dirty="0">
              <a:latin typeface="Calibri" panose="020F0502020204030204" pitchFamily="34" charset="0"/>
              <a:cs typeface="Calibri" panose="020F0502020204030204" pitchFamily="34" charset="0"/>
            </a:endParaRPr>
          </a:p>
        </p:txBody>
      </p:sp>
      <p:sp>
        <p:nvSpPr>
          <p:cNvPr id="11269" name="Rectangle 3"/>
          <p:cNvSpPr>
            <a:spLocks noGrp="1" noChangeArrowheads="1"/>
          </p:cNvSpPr>
          <p:nvPr>
            <p:ph type="body" idx="1"/>
          </p:nvPr>
        </p:nvSpPr>
        <p:spPr>
          <a:xfrm>
            <a:off x="468313" y="1484730"/>
            <a:ext cx="8229600" cy="4484687"/>
          </a:xfrm>
        </p:spPr>
        <p:txBody>
          <a:bodyPr/>
          <a:lstStyle/>
          <a:p>
            <a:pPr eaLnBrk="1" hangingPunct="1">
              <a:lnSpc>
                <a:spcPct val="90000"/>
              </a:lnSpc>
            </a:pPr>
            <a:endParaRPr lang="de-DE" altLang="de-DE" sz="2200" b="1" dirty="0">
              <a:latin typeface="Calibri" panose="020F0502020204030204" pitchFamily="34" charset="0"/>
              <a:cs typeface="Calibri" panose="020F0502020204030204" pitchFamily="34" charset="0"/>
            </a:endParaRPr>
          </a:p>
          <a:p>
            <a:pPr eaLnBrk="1" hangingPunct="1">
              <a:lnSpc>
                <a:spcPct val="90000"/>
              </a:lnSpc>
            </a:pPr>
            <a:r>
              <a:rPr lang="de-DE" altLang="de-DE" sz="2200" b="1" dirty="0">
                <a:latin typeface="Calibri" panose="020F0502020204030204" pitchFamily="34" charset="0"/>
                <a:cs typeface="Calibri" panose="020F0502020204030204" pitchFamily="34" charset="0"/>
              </a:rPr>
              <a:t>„Allein“</a:t>
            </a:r>
          </a:p>
          <a:p>
            <a:pPr lvl="1" eaLnBrk="1" hangingPunct="1">
              <a:lnSpc>
                <a:spcPct val="90000"/>
              </a:lnSpc>
            </a:pPr>
            <a:r>
              <a:rPr lang="de-DE" altLang="de-DE" sz="2000" dirty="0">
                <a:latin typeface="Calibri" panose="020F0502020204030204" pitchFamily="34" charset="0"/>
                <a:cs typeface="Calibri" panose="020F0502020204030204" pitchFamily="34" charset="0"/>
              </a:rPr>
              <a:t>Nicht (automatisch) einsam!</a:t>
            </a:r>
          </a:p>
          <a:p>
            <a:pPr lvl="1" eaLnBrk="1" hangingPunct="1">
              <a:lnSpc>
                <a:spcPct val="90000"/>
              </a:lnSpc>
            </a:pPr>
            <a:r>
              <a:rPr lang="de-DE" altLang="de-DE" sz="2000" b="1" dirty="0">
                <a:latin typeface="Calibri" panose="020F0502020204030204" pitchFamily="34" charset="0"/>
                <a:cs typeface="Calibri" panose="020F0502020204030204" pitchFamily="34" charset="0"/>
              </a:rPr>
              <a:t>durchaus positiv konnotiert mit Momenten der </a:t>
            </a:r>
          </a:p>
          <a:p>
            <a:pPr lvl="2" eaLnBrk="1" hangingPunct="1">
              <a:lnSpc>
                <a:spcPct val="90000"/>
              </a:lnSpc>
            </a:pPr>
            <a:r>
              <a:rPr lang="de-DE" altLang="de-DE" dirty="0">
                <a:latin typeface="Calibri" panose="020F0502020204030204" pitchFamily="34" charset="0"/>
                <a:cs typeface="Calibri" panose="020F0502020204030204" pitchFamily="34" charset="0"/>
              </a:rPr>
              <a:t>Konzentration („zur Besinnung kommen“)</a:t>
            </a:r>
          </a:p>
          <a:p>
            <a:pPr lvl="2" eaLnBrk="1" hangingPunct="1">
              <a:lnSpc>
                <a:spcPct val="90000"/>
              </a:lnSpc>
            </a:pPr>
            <a:r>
              <a:rPr lang="de-DE" altLang="de-DE" dirty="0">
                <a:latin typeface="Calibri" panose="020F0502020204030204" pitchFamily="34" charset="0"/>
                <a:cs typeface="Calibri" panose="020F0502020204030204" pitchFamily="34" charset="0"/>
              </a:rPr>
              <a:t>Meditation („an spirituellen Quellen laben“)</a:t>
            </a:r>
          </a:p>
          <a:p>
            <a:pPr lvl="2" eaLnBrk="1" hangingPunct="1">
              <a:lnSpc>
                <a:spcPct val="90000"/>
              </a:lnSpc>
            </a:pPr>
            <a:r>
              <a:rPr lang="de-DE" altLang="de-DE" dirty="0">
                <a:latin typeface="Calibri" panose="020F0502020204030204" pitchFamily="34" charset="0"/>
                <a:cs typeface="Calibri" panose="020F0502020204030204" pitchFamily="34" charset="0"/>
              </a:rPr>
              <a:t>Nachdenklichkeit</a:t>
            </a:r>
          </a:p>
          <a:p>
            <a:pPr lvl="2" eaLnBrk="1" hangingPunct="1">
              <a:lnSpc>
                <a:spcPct val="90000"/>
              </a:lnSpc>
            </a:pPr>
            <a:r>
              <a:rPr lang="de-DE" altLang="de-DE" dirty="0">
                <a:latin typeface="Calibri" panose="020F0502020204030204" pitchFamily="34" charset="0"/>
                <a:cs typeface="Calibri" panose="020F0502020204030204" pitchFamily="34" charset="0"/>
              </a:rPr>
              <a:t>Eigenständigkeit</a:t>
            </a:r>
          </a:p>
          <a:p>
            <a:pPr lvl="2" eaLnBrk="1" hangingPunct="1">
              <a:lnSpc>
                <a:spcPct val="90000"/>
              </a:lnSpc>
            </a:pPr>
            <a:r>
              <a:rPr lang="de-DE" altLang="de-DE" dirty="0">
                <a:latin typeface="Calibri" panose="020F0502020204030204" pitchFamily="34" charset="0"/>
                <a:cs typeface="Calibri" panose="020F0502020204030204" pitchFamily="34" charset="0"/>
              </a:rPr>
              <a:t>Privatheit</a:t>
            </a:r>
            <a:br>
              <a:rPr lang="de-DE" altLang="de-DE" dirty="0">
                <a:latin typeface="Calibri" panose="020F0502020204030204" pitchFamily="34" charset="0"/>
                <a:cs typeface="Calibri" panose="020F0502020204030204" pitchFamily="34" charset="0"/>
              </a:rPr>
            </a:br>
            <a:r>
              <a:rPr lang="de-DE" altLang="de-DE" dirty="0">
                <a:latin typeface="Calibri" panose="020F0502020204030204" pitchFamily="34" charset="0"/>
                <a:cs typeface="Calibri" panose="020F0502020204030204" pitchFamily="34" charset="0"/>
              </a:rPr>
              <a:t>(„</a:t>
            </a:r>
            <a:r>
              <a:rPr lang="de-DE" altLang="de-DE" dirty="0" err="1">
                <a:latin typeface="Calibri" panose="020F0502020204030204" pitchFamily="34" charset="0"/>
                <a:cs typeface="Calibri" panose="020F0502020204030204" pitchFamily="34" charset="0"/>
              </a:rPr>
              <a:t>right</a:t>
            </a:r>
            <a:r>
              <a:rPr lang="de-DE" altLang="de-DE" dirty="0">
                <a:latin typeface="Calibri" panose="020F0502020204030204" pitchFamily="34" charset="0"/>
                <a:cs typeface="Calibri" panose="020F0502020204030204" pitchFamily="34" charset="0"/>
              </a:rPr>
              <a:t> </a:t>
            </a:r>
            <a:r>
              <a:rPr lang="de-DE" altLang="de-DE" dirty="0" err="1">
                <a:latin typeface="Calibri" panose="020F0502020204030204" pitchFamily="34" charset="0"/>
                <a:cs typeface="Calibri" panose="020F0502020204030204" pitchFamily="34" charset="0"/>
              </a:rPr>
              <a:t>to</a:t>
            </a:r>
            <a:r>
              <a:rPr lang="de-DE" altLang="de-DE" dirty="0">
                <a:latin typeface="Calibri" panose="020F0502020204030204" pitchFamily="34" charset="0"/>
                <a:cs typeface="Calibri" panose="020F0502020204030204" pitchFamily="34" charset="0"/>
              </a:rPr>
              <a:t> </a:t>
            </a:r>
            <a:r>
              <a:rPr lang="de-DE" altLang="de-DE" dirty="0" err="1">
                <a:latin typeface="Calibri" panose="020F0502020204030204" pitchFamily="34" charset="0"/>
                <a:cs typeface="Calibri" panose="020F0502020204030204" pitchFamily="34" charset="0"/>
              </a:rPr>
              <a:t>be</a:t>
            </a:r>
            <a:r>
              <a:rPr lang="de-DE" altLang="de-DE" dirty="0">
                <a:latin typeface="Calibri" panose="020F0502020204030204" pitchFamily="34" charset="0"/>
                <a:cs typeface="Calibri" panose="020F0502020204030204" pitchFamily="34" charset="0"/>
              </a:rPr>
              <a:t> </a:t>
            </a:r>
            <a:r>
              <a:rPr lang="de-DE" altLang="de-DE" dirty="0" err="1">
                <a:latin typeface="Calibri" panose="020F0502020204030204" pitchFamily="34" charset="0"/>
                <a:cs typeface="Calibri" panose="020F0502020204030204" pitchFamily="34" charset="0"/>
              </a:rPr>
              <a:t>alone</a:t>
            </a:r>
            <a:r>
              <a:rPr lang="de-DE" altLang="de-DE" dirty="0">
                <a:latin typeface="Calibri" panose="020F0502020204030204" pitchFamily="34" charset="0"/>
                <a:cs typeface="Calibri" panose="020F0502020204030204" pitchFamily="34" charset="0"/>
              </a:rPr>
              <a:t>“)</a:t>
            </a:r>
          </a:p>
          <a:p>
            <a:pPr lvl="2" eaLnBrk="1" hangingPunct="1">
              <a:lnSpc>
                <a:spcPct val="90000"/>
              </a:lnSpc>
            </a:pPr>
            <a:r>
              <a:rPr lang="de-DE" altLang="de-DE" dirty="0">
                <a:latin typeface="Calibri" panose="020F0502020204030204" pitchFamily="34" charset="0"/>
                <a:cs typeface="Calibri" panose="020F0502020204030204" pitchFamily="34" charset="0"/>
              </a:rPr>
              <a:t>befreiende Distanznahme zu Personen (-gruppen), die subjektiv eher als luftabschnürendes Korsett erlebt werden </a:t>
            </a:r>
          </a:p>
          <a:p>
            <a:pPr lvl="2" eaLnBrk="1" hangingPunct="1">
              <a:lnSpc>
                <a:spcPct val="90000"/>
              </a:lnSpc>
            </a:pPr>
            <a:r>
              <a:rPr lang="de-DE" altLang="de-DE" dirty="0">
                <a:latin typeface="Calibri" panose="020F0502020204030204" pitchFamily="34" charset="0"/>
                <a:cs typeface="Calibri" panose="020F0502020204030204" pitchFamily="34" charset="0"/>
              </a:rPr>
              <a:t>Usw. </a:t>
            </a:r>
          </a:p>
          <a:p>
            <a:pPr lvl="2" eaLnBrk="1" hangingPunct="1">
              <a:lnSpc>
                <a:spcPct val="90000"/>
              </a:lnSpc>
            </a:pPr>
            <a:endParaRPr lang="de-DE" altLang="de-DE" dirty="0">
              <a:latin typeface="Calibri" panose="020F0502020204030204" pitchFamily="34" charset="0"/>
              <a:cs typeface="Calibri" panose="020F0502020204030204" pitchFamily="34" charset="0"/>
            </a:endParaRPr>
          </a:p>
          <a:p>
            <a:pPr lvl="2" eaLnBrk="1" hangingPunct="1">
              <a:lnSpc>
                <a:spcPct val="90000"/>
              </a:lnSpc>
            </a:pPr>
            <a:endParaRPr lang="de-DE" altLang="de-DE"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342673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ußzeilenplatzhalt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11267" name="Foliennummernplatzhalt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7CCE7E19-051B-46A7-92C3-701FDAE16809}" type="slidenum">
              <a:rPr lang="de-DE" altLang="en-US" sz="1200" smtClean="0">
                <a:latin typeface="Garamond" panose="02020404030301010803" pitchFamily="18" charset="0"/>
              </a:rPr>
              <a:pPr>
                <a:spcBef>
                  <a:spcPct val="0"/>
                </a:spcBef>
                <a:buClrTx/>
                <a:buFontTx/>
                <a:buNone/>
              </a:pPr>
              <a:t>32</a:t>
            </a:fld>
            <a:endParaRPr lang="de-DE" altLang="en-US" sz="1200">
              <a:latin typeface="Garamond" panose="02020404030301010803" pitchFamily="18" charset="0"/>
            </a:endParaRPr>
          </a:p>
        </p:txBody>
      </p:sp>
      <p:sp>
        <p:nvSpPr>
          <p:cNvPr id="11268" name="Rectangle 2"/>
          <p:cNvSpPr>
            <a:spLocks noGrp="1" noChangeArrowheads="1"/>
          </p:cNvSpPr>
          <p:nvPr>
            <p:ph type="title"/>
          </p:nvPr>
        </p:nvSpPr>
        <p:spPr/>
        <p:txBody>
          <a:bodyPr/>
          <a:lstStyle/>
          <a:p>
            <a:pPr algn="r" eaLnBrk="1" hangingPunct="1"/>
            <a:r>
              <a:rPr lang="de-DE" altLang="de-DE" sz="2200" b="1" dirty="0">
                <a:latin typeface="Calibri" panose="020F0502020204030204" pitchFamily="34" charset="0"/>
                <a:cs typeface="Calibri" panose="020F0502020204030204" pitchFamily="34" charset="0"/>
              </a:rPr>
              <a:t>(4) Einsamkeit – Scheitern – Altern:</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drei besonders risikoreiche Lebenskonstellationen</a:t>
            </a:r>
            <a:br>
              <a:rPr lang="de-DE" altLang="de-DE" sz="2200" b="1" dirty="0">
                <a:latin typeface="Calibri" panose="020F0502020204030204" pitchFamily="34" charset="0"/>
                <a:cs typeface="Calibri" panose="020F0502020204030204" pitchFamily="34" charset="0"/>
              </a:rPr>
            </a:br>
            <a:endParaRPr lang="de-DE" altLang="de-DE" sz="2200" b="1" dirty="0">
              <a:latin typeface="Calibri" panose="020F0502020204030204" pitchFamily="34" charset="0"/>
              <a:cs typeface="Calibri" panose="020F0502020204030204" pitchFamily="34" charset="0"/>
            </a:endParaRPr>
          </a:p>
        </p:txBody>
      </p:sp>
      <p:sp>
        <p:nvSpPr>
          <p:cNvPr id="11269" name="Rectangle 3"/>
          <p:cNvSpPr>
            <a:spLocks noGrp="1" noChangeArrowheads="1"/>
          </p:cNvSpPr>
          <p:nvPr>
            <p:ph type="body" idx="1"/>
          </p:nvPr>
        </p:nvSpPr>
        <p:spPr>
          <a:xfrm>
            <a:off x="468313" y="1392653"/>
            <a:ext cx="8229600" cy="4484687"/>
          </a:xfrm>
        </p:spPr>
        <p:txBody>
          <a:bodyPr/>
          <a:lstStyle/>
          <a:p>
            <a:pPr eaLnBrk="1" hangingPunct="1">
              <a:lnSpc>
                <a:spcPct val="90000"/>
              </a:lnSpc>
            </a:pPr>
            <a:r>
              <a:rPr lang="de-DE" altLang="de-DE" sz="2200" b="1" dirty="0">
                <a:latin typeface="Calibri" panose="020F0502020204030204" pitchFamily="34" charset="0"/>
                <a:cs typeface="Calibri" panose="020F0502020204030204" pitchFamily="34" charset="0"/>
              </a:rPr>
              <a:t>„verlassen“</a:t>
            </a:r>
          </a:p>
          <a:p>
            <a:pPr lvl="1" eaLnBrk="1" hangingPunct="1">
              <a:lnSpc>
                <a:spcPct val="90000"/>
              </a:lnSpc>
            </a:pPr>
            <a:r>
              <a:rPr lang="de-DE" altLang="de-DE" sz="2000" dirty="0">
                <a:latin typeface="Calibri" panose="020F0502020204030204" pitchFamily="34" charset="0"/>
                <a:cs typeface="Calibri" panose="020F0502020204030204" pitchFamily="34" charset="0"/>
              </a:rPr>
              <a:t>Erfahrung des Verlustes bedeutsamer </a:t>
            </a:r>
          </a:p>
          <a:p>
            <a:pPr lvl="2" eaLnBrk="1" hangingPunct="1">
              <a:lnSpc>
                <a:spcPct val="90000"/>
              </a:lnSpc>
            </a:pPr>
            <a:r>
              <a:rPr lang="de-DE" altLang="de-DE" sz="2000" dirty="0">
                <a:latin typeface="Calibri" panose="020F0502020204030204" pitchFamily="34" charset="0"/>
                <a:cs typeface="Calibri" panose="020F0502020204030204" pitchFamily="34" charset="0"/>
              </a:rPr>
              <a:t>Beziehungen</a:t>
            </a:r>
          </a:p>
          <a:p>
            <a:pPr lvl="2" eaLnBrk="1" hangingPunct="1">
              <a:lnSpc>
                <a:spcPct val="90000"/>
              </a:lnSpc>
            </a:pPr>
            <a:r>
              <a:rPr lang="de-DE" altLang="de-DE" sz="2000" dirty="0">
                <a:latin typeface="Calibri" panose="020F0502020204030204" pitchFamily="34" charset="0"/>
                <a:cs typeface="Calibri" panose="020F0502020204030204" pitchFamily="34" charset="0"/>
              </a:rPr>
              <a:t>Kompetenzen </a:t>
            </a:r>
          </a:p>
          <a:p>
            <a:pPr lvl="2" eaLnBrk="1" hangingPunct="1">
              <a:lnSpc>
                <a:spcPct val="90000"/>
              </a:lnSpc>
            </a:pPr>
            <a:r>
              <a:rPr lang="de-DE" altLang="de-DE" sz="2000" dirty="0">
                <a:latin typeface="Calibri" panose="020F0502020204030204" pitchFamily="34" charset="0"/>
                <a:cs typeface="Calibri" panose="020F0502020204030204" pitchFamily="34" charset="0"/>
              </a:rPr>
              <a:t>Vertrauenspotentiale</a:t>
            </a:r>
          </a:p>
          <a:p>
            <a:pPr lvl="1" eaLnBrk="1" hangingPunct="1">
              <a:lnSpc>
                <a:spcPct val="90000"/>
              </a:lnSpc>
              <a:buFont typeface="Symbol" panose="05050102010706020507" pitchFamily="18" charset="2"/>
              <a:buChar char="Þ"/>
            </a:pPr>
            <a:r>
              <a:rPr lang="de-DE" altLang="de-DE" sz="2000" dirty="0">
                <a:latin typeface="Calibri" panose="020F0502020204030204" pitchFamily="34" charset="0"/>
                <a:cs typeface="Calibri" panose="020F0502020204030204" pitchFamily="34" charset="0"/>
              </a:rPr>
              <a:t>Verstummen</a:t>
            </a:r>
          </a:p>
          <a:p>
            <a:pPr lvl="1" eaLnBrk="1" hangingPunct="1">
              <a:lnSpc>
                <a:spcPct val="90000"/>
              </a:lnSpc>
              <a:buFont typeface="Symbol" panose="05050102010706020507" pitchFamily="18" charset="2"/>
              <a:buChar char="Þ"/>
            </a:pPr>
            <a:r>
              <a:rPr lang="de-DE" altLang="de-DE" sz="2000" dirty="0">
                <a:latin typeface="Calibri" panose="020F0502020204030204" pitchFamily="34" charset="0"/>
                <a:cs typeface="Calibri" panose="020F0502020204030204" pitchFamily="34" charset="0"/>
              </a:rPr>
              <a:t>Perspektivlosigkeit</a:t>
            </a:r>
          </a:p>
          <a:p>
            <a:pPr lvl="1" eaLnBrk="1" hangingPunct="1">
              <a:lnSpc>
                <a:spcPct val="90000"/>
              </a:lnSpc>
              <a:buFont typeface="Symbol" panose="05050102010706020507" pitchFamily="18" charset="2"/>
              <a:buChar char="Þ"/>
            </a:pPr>
            <a:r>
              <a:rPr lang="de-DE" altLang="de-DE" sz="2000" dirty="0">
                <a:latin typeface="Calibri" panose="020F0502020204030204" pitchFamily="34" charset="0"/>
                <a:cs typeface="Calibri" panose="020F0502020204030204" pitchFamily="34" charset="0"/>
              </a:rPr>
              <a:t>Ohnmacht</a:t>
            </a:r>
          </a:p>
          <a:p>
            <a:pPr eaLnBrk="1" hangingPunct="1">
              <a:lnSpc>
                <a:spcPct val="90000"/>
              </a:lnSpc>
            </a:pPr>
            <a:endParaRPr lang="de-DE" altLang="de-DE" sz="2200" dirty="0">
              <a:latin typeface="Calibri" panose="020F0502020204030204" pitchFamily="34" charset="0"/>
              <a:cs typeface="Calibri" panose="020F0502020204030204" pitchFamily="34" charset="0"/>
            </a:endParaRPr>
          </a:p>
          <a:p>
            <a:pPr eaLnBrk="1" hangingPunct="1">
              <a:lnSpc>
                <a:spcPct val="90000"/>
              </a:lnSpc>
            </a:pPr>
            <a:r>
              <a:rPr lang="de-DE" altLang="de-DE" sz="2200" dirty="0">
                <a:latin typeface="Calibri" panose="020F0502020204030204" pitchFamily="34" charset="0"/>
                <a:cs typeface="Calibri" panose="020F0502020204030204" pitchFamily="34" charset="0"/>
              </a:rPr>
              <a:t>dagegen: </a:t>
            </a:r>
            <a:r>
              <a:rPr lang="de-DE" altLang="de-DE" sz="2200" b="1" dirty="0">
                <a:latin typeface="Calibri" panose="020F0502020204030204" pitchFamily="34" charset="0"/>
                <a:cs typeface="Calibri" panose="020F0502020204030204" pitchFamily="34" charset="0"/>
              </a:rPr>
              <a:t>sozial isoliert</a:t>
            </a:r>
          </a:p>
          <a:p>
            <a:pPr lvl="1" eaLnBrk="1" hangingPunct="1">
              <a:lnSpc>
                <a:spcPct val="90000"/>
              </a:lnSpc>
            </a:pPr>
            <a:r>
              <a:rPr lang="de-DE" altLang="de-DE" sz="2000" dirty="0">
                <a:latin typeface="Calibri" panose="020F0502020204030204" pitchFamily="34" charset="0"/>
                <a:cs typeface="Calibri" panose="020F0502020204030204" pitchFamily="34" charset="0"/>
              </a:rPr>
              <a:t>objektivierbarer Tatbestand  des Ausgeschlossenseins oder </a:t>
            </a:r>
            <a:r>
              <a:rPr lang="de-DE" altLang="de-DE" sz="2000" dirty="0" err="1">
                <a:latin typeface="Calibri" panose="020F0502020204030204" pitchFamily="34" charset="0"/>
                <a:cs typeface="Calibri" panose="020F0502020204030204" pitchFamily="34" charset="0"/>
              </a:rPr>
              <a:t>Ausgeschlossenwerdens</a:t>
            </a:r>
            <a:endParaRPr lang="de-DE" altLang="de-DE" sz="2000" dirty="0">
              <a:latin typeface="Calibri" panose="020F0502020204030204" pitchFamily="34" charset="0"/>
              <a:cs typeface="Calibri" panose="020F0502020204030204" pitchFamily="34" charset="0"/>
            </a:endParaRPr>
          </a:p>
          <a:p>
            <a:pPr lvl="1" eaLnBrk="1" hangingPunct="1">
              <a:lnSpc>
                <a:spcPct val="90000"/>
              </a:lnSpc>
            </a:pPr>
            <a:r>
              <a:rPr lang="de-DE" altLang="de-DE" sz="2000" dirty="0">
                <a:latin typeface="Calibri" panose="020F0502020204030204" pitchFamily="34" charset="0"/>
                <a:cs typeface="Calibri" panose="020F0502020204030204" pitchFamily="34" charset="0"/>
              </a:rPr>
              <a:t>kann zu Einsamkeit führen</a:t>
            </a:r>
          </a:p>
          <a:p>
            <a:pPr lvl="1" eaLnBrk="1" hangingPunct="1">
              <a:lnSpc>
                <a:spcPct val="90000"/>
              </a:lnSpc>
            </a:pPr>
            <a:r>
              <a:rPr lang="de-DE" altLang="de-DE" sz="2000" dirty="0">
                <a:latin typeface="Calibri" panose="020F0502020204030204" pitchFamily="34" charset="0"/>
                <a:cs typeface="Calibri" panose="020F0502020204030204" pitchFamily="34" charset="0"/>
              </a:rPr>
              <a:t>kann durch Einsamkeit als Reaktion/Abwehr anderer induziert werden</a:t>
            </a:r>
          </a:p>
        </p:txBody>
      </p:sp>
    </p:spTree>
    <p:extLst>
      <p:ext uri="{BB962C8B-B14F-4D97-AF65-F5344CB8AC3E}">
        <p14:creationId xmlns:p14="http://schemas.microsoft.com/office/powerpoint/2010/main" val="13757512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ußzeilenplatzhalt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7171" name="Foliennummernplatzhalt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0546442C-7DC3-4243-9414-0D627930FB49}" type="slidenum">
              <a:rPr lang="de-DE" altLang="en-US" sz="1200" smtClean="0">
                <a:latin typeface="Garamond" panose="02020404030301010803" pitchFamily="18" charset="0"/>
              </a:rPr>
              <a:pPr>
                <a:spcBef>
                  <a:spcPct val="0"/>
                </a:spcBef>
                <a:buClrTx/>
                <a:buFontTx/>
                <a:buNone/>
              </a:pPr>
              <a:t>33</a:t>
            </a:fld>
            <a:endParaRPr lang="de-DE" altLang="en-US" sz="1200" dirty="0">
              <a:latin typeface="Garamond" panose="02020404030301010803" pitchFamily="18" charset="0"/>
            </a:endParaRPr>
          </a:p>
        </p:txBody>
      </p:sp>
      <p:sp>
        <p:nvSpPr>
          <p:cNvPr id="7172" name="Rectangle 2"/>
          <p:cNvSpPr>
            <a:spLocks noGrp="1" noChangeArrowheads="1"/>
          </p:cNvSpPr>
          <p:nvPr>
            <p:ph type="title"/>
          </p:nvPr>
        </p:nvSpPr>
        <p:spPr>
          <a:xfrm>
            <a:off x="500514" y="332570"/>
            <a:ext cx="8229600" cy="1139825"/>
          </a:xfrm>
        </p:spPr>
        <p:txBody>
          <a:bodyPr/>
          <a:lstStyle/>
          <a:p>
            <a:pPr algn="r" eaLnBrk="1" hangingPunct="1"/>
            <a:r>
              <a:rPr lang="de-DE" altLang="de-DE" sz="2200" b="1" dirty="0">
                <a:latin typeface="Calibri" panose="020F0502020204030204" pitchFamily="34" charset="0"/>
                <a:cs typeface="Calibri" panose="020F0502020204030204" pitchFamily="34" charset="0"/>
              </a:rPr>
              <a:t>(4) Einsamkeit – Scheitern – Altern:</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drei besonders risikoreiche Lebenskonstellationen</a:t>
            </a:r>
            <a:br>
              <a:rPr lang="de-DE" altLang="de-DE" sz="2200" b="1" dirty="0">
                <a:latin typeface="Calibri" panose="020F0502020204030204" pitchFamily="34" charset="0"/>
                <a:cs typeface="Calibri" panose="020F0502020204030204" pitchFamily="34" charset="0"/>
              </a:rPr>
            </a:br>
            <a:endParaRPr lang="de-DE" altLang="de-DE" sz="2200" b="1" dirty="0"/>
          </a:p>
        </p:txBody>
      </p:sp>
      <p:sp>
        <p:nvSpPr>
          <p:cNvPr id="7173" name="Rectangle 3"/>
          <p:cNvSpPr>
            <a:spLocks noGrp="1" noChangeArrowheads="1"/>
          </p:cNvSpPr>
          <p:nvPr>
            <p:ph type="body" idx="1"/>
          </p:nvPr>
        </p:nvSpPr>
        <p:spPr>
          <a:xfrm>
            <a:off x="514480" y="1340710"/>
            <a:ext cx="8229600" cy="4536630"/>
          </a:xfrm>
        </p:spPr>
        <p:txBody>
          <a:bodyPr/>
          <a:lstStyle/>
          <a:p>
            <a:pPr eaLnBrk="1" hangingPunct="1">
              <a:lnSpc>
                <a:spcPct val="90000"/>
              </a:lnSpc>
            </a:pPr>
            <a:r>
              <a:rPr lang="de-DE" altLang="de-DE" sz="2400" b="1" dirty="0">
                <a:latin typeface="Calibri" panose="020F0502020204030204" pitchFamily="34" charset="0"/>
                <a:ea typeface="Calibri" panose="020F0502020204030204" pitchFamily="34" charset="0"/>
                <a:cs typeface="Calibri" panose="020F0502020204030204" pitchFamily="34" charset="0"/>
              </a:rPr>
              <a:t>„Im Leben scheitern“</a:t>
            </a:r>
          </a:p>
          <a:p>
            <a:pPr lvl="1" eaLnBrk="1" hangingPunct="1">
              <a:lnSpc>
                <a:spcPct val="90000"/>
              </a:lnSpc>
            </a:pPr>
            <a:r>
              <a:rPr lang="de-DE" altLang="de-DE" sz="2000" dirty="0">
                <a:latin typeface="Calibri" panose="020F0502020204030204" pitchFamily="34" charset="0"/>
                <a:ea typeface="Calibri" panose="020F0502020204030204" pitchFamily="34" charset="0"/>
                <a:cs typeface="Calibri" panose="020F0502020204030204" pitchFamily="34" charset="0"/>
              </a:rPr>
              <a:t>mehr als Misslingen (eines Kunstwerkes, einer Bewerbung, Auseinandersetzung usw.)</a:t>
            </a:r>
          </a:p>
          <a:p>
            <a:pPr lvl="1" eaLnBrk="1" hangingPunct="1">
              <a:lnSpc>
                <a:spcPct val="90000"/>
              </a:lnSpc>
            </a:pPr>
            <a:r>
              <a:rPr lang="de-DE" altLang="de-DE" sz="2000" dirty="0">
                <a:latin typeface="Calibri" panose="020F0502020204030204" pitchFamily="34" charset="0"/>
                <a:ea typeface="Calibri" panose="020F0502020204030204" pitchFamily="34" charset="0"/>
                <a:cs typeface="Calibri" panose="020F0502020204030204" pitchFamily="34" charset="0"/>
              </a:rPr>
              <a:t>sondern </a:t>
            </a:r>
          </a:p>
          <a:p>
            <a:pPr lvl="2" eaLnBrk="1" hangingPunct="1">
              <a:lnSpc>
                <a:spcPct val="90000"/>
              </a:lnSpc>
            </a:pPr>
            <a:r>
              <a:rPr lang="de-DE" altLang="de-DE" sz="2000" dirty="0">
                <a:latin typeface="Calibri" panose="020F0502020204030204" pitchFamily="34" charset="0"/>
                <a:ea typeface="Calibri" panose="020F0502020204030204" pitchFamily="34" charset="0"/>
                <a:cs typeface="Calibri" panose="020F0502020204030204" pitchFamily="34" charset="0"/>
              </a:rPr>
              <a:t>unwiderrufliche Trennung (einer Beziehung usw.)</a:t>
            </a:r>
          </a:p>
          <a:p>
            <a:pPr lvl="2" eaLnBrk="1" hangingPunct="1">
              <a:lnSpc>
                <a:spcPct val="90000"/>
              </a:lnSpc>
            </a:pPr>
            <a:r>
              <a:rPr lang="de-DE" altLang="de-DE" sz="2000" dirty="0">
                <a:latin typeface="Calibri" panose="020F0502020204030204" pitchFamily="34" charset="0"/>
                <a:ea typeface="Calibri" panose="020F0502020204030204" pitchFamily="34" charset="0"/>
                <a:cs typeface="Calibri" panose="020F0502020204030204" pitchFamily="34" charset="0"/>
              </a:rPr>
              <a:t>unersetzbarer Verlust (von Aufstiegschancen usw.)</a:t>
            </a:r>
          </a:p>
          <a:p>
            <a:pPr lvl="2" eaLnBrk="1" hangingPunct="1">
              <a:lnSpc>
                <a:spcPct val="90000"/>
              </a:lnSpc>
            </a:pPr>
            <a:r>
              <a:rPr lang="de-DE" altLang="de-DE" sz="2000" dirty="0">
                <a:latin typeface="Calibri" panose="020F0502020204030204" pitchFamily="34" charset="0"/>
                <a:ea typeface="Calibri" panose="020F0502020204030204" pitchFamily="34" charset="0"/>
                <a:cs typeface="Calibri" panose="020F0502020204030204" pitchFamily="34" charset="0"/>
              </a:rPr>
              <a:t>essentielle Beschädigung (des Selbstvertrauen usw.)</a:t>
            </a:r>
          </a:p>
          <a:p>
            <a:pPr lvl="2" eaLnBrk="1" hangingPunct="1">
              <a:lnSpc>
                <a:spcPct val="90000"/>
              </a:lnSpc>
              <a:buFont typeface="Symbol" panose="05050102010706020507" pitchFamily="18" charset="2"/>
              <a:buChar char="Þ"/>
            </a:pPr>
            <a:r>
              <a:rPr lang="de-DE" altLang="de-DE" sz="2000" dirty="0">
                <a:latin typeface="Calibri" panose="020F0502020204030204" pitchFamily="34" charset="0"/>
                <a:ea typeface="Calibri" panose="020F0502020204030204" pitchFamily="34" charset="0"/>
                <a:cs typeface="Calibri" panose="020F0502020204030204" pitchFamily="34" charset="0"/>
              </a:rPr>
              <a:t>Moment von Endgültigkeit</a:t>
            </a:r>
          </a:p>
          <a:p>
            <a:pPr eaLnBrk="1" hangingPunct="1">
              <a:lnSpc>
                <a:spcPct val="90000"/>
              </a:lnSpc>
            </a:pPr>
            <a:r>
              <a:rPr lang="de-DE" altLang="de-DE" sz="2200" b="1" dirty="0">
                <a:latin typeface="Calibri" panose="020F0502020204030204" pitchFamily="34" charset="0"/>
                <a:ea typeface="Calibri" panose="020F0502020204030204" pitchFamily="34" charset="0"/>
                <a:cs typeface="Calibri" panose="020F0502020204030204" pitchFamily="34" charset="0"/>
              </a:rPr>
              <a:t>Etymologische Wurzeln von Scheitern</a:t>
            </a:r>
            <a:endParaRPr lang="de-DE" altLang="de-DE" sz="2200" i="1" dirty="0">
              <a:latin typeface="Calibri" panose="020F0502020204030204" pitchFamily="34" charset="0"/>
              <a:ea typeface="Calibri" panose="020F0502020204030204" pitchFamily="34" charset="0"/>
              <a:cs typeface="Calibri" panose="020F0502020204030204" pitchFamily="34" charset="0"/>
            </a:endParaRPr>
          </a:p>
          <a:p>
            <a:pPr lvl="1" eaLnBrk="1" hangingPunct="1">
              <a:lnSpc>
                <a:spcPct val="90000"/>
              </a:lnSpc>
            </a:pPr>
            <a:r>
              <a:rPr lang="de-DE" altLang="de-DE" sz="2000" dirty="0">
                <a:latin typeface="Calibri" panose="020F0502020204030204" pitchFamily="34" charset="0"/>
                <a:ea typeface="Calibri" panose="020F0502020204030204" pitchFamily="34" charset="0"/>
                <a:cs typeface="Calibri" panose="020F0502020204030204" pitchFamily="34" charset="0"/>
              </a:rPr>
              <a:t>Scheit: abgespaltenes Stück Holz</a:t>
            </a:r>
          </a:p>
          <a:p>
            <a:pPr lvl="1" eaLnBrk="1" hangingPunct="1">
              <a:lnSpc>
                <a:spcPct val="90000"/>
              </a:lnSpc>
              <a:spcBef>
                <a:spcPts val="0"/>
              </a:spcBef>
              <a:buFont typeface="Symbol" panose="05050102010706020507" pitchFamily="18" charset="2"/>
              <a:buChar char="Þ"/>
            </a:pPr>
            <a:r>
              <a:rPr lang="de-DE" altLang="de-DE" sz="2000" b="1" dirty="0">
                <a:latin typeface="Calibri" panose="020F0502020204030204" pitchFamily="34" charset="0"/>
                <a:ea typeface="Calibri" panose="020F0502020204030204" pitchFamily="34" charset="0"/>
                <a:cs typeface="Calibri" panose="020F0502020204030204" pitchFamily="34" charset="0"/>
              </a:rPr>
              <a:t>scheitern</a:t>
            </a:r>
            <a:endParaRPr lang="de-DE" altLang="de-DE" sz="2000" dirty="0">
              <a:latin typeface="Calibri" panose="020F0502020204030204" pitchFamily="34" charset="0"/>
              <a:ea typeface="Calibri" panose="020F0502020204030204" pitchFamily="34" charset="0"/>
              <a:cs typeface="Calibri" panose="020F0502020204030204" pitchFamily="34" charset="0"/>
            </a:endParaRPr>
          </a:p>
          <a:p>
            <a:pPr lvl="2" eaLnBrk="1" hangingPunct="1">
              <a:lnSpc>
                <a:spcPct val="90000"/>
              </a:lnSpc>
              <a:spcBef>
                <a:spcPts val="0"/>
              </a:spcBef>
              <a:buFont typeface="Symbol" panose="05050102010706020507" pitchFamily="18" charset="2"/>
              <a:buChar char="»"/>
            </a:pPr>
            <a:r>
              <a:rPr lang="de-DE" altLang="de-DE" sz="2000" dirty="0">
                <a:latin typeface="Calibri" panose="020F0502020204030204" pitchFamily="34" charset="0"/>
                <a:ea typeface="Calibri" panose="020F0502020204030204" pitchFamily="34" charset="0"/>
                <a:cs typeface="Calibri" panose="020F0502020204030204" pitchFamily="34" charset="0"/>
              </a:rPr>
              <a:t>zu Grunde gehen</a:t>
            </a:r>
          </a:p>
          <a:p>
            <a:pPr lvl="2" eaLnBrk="1" hangingPunct="1">
              <a:lnSpc>
                <a:spcPct val="90000"/>
              </a:lnSpc>
              <a:spcBef>
                <a:spcPts val="0"/>
              </a:spcBef>
              <a:buFont typeface="Symbol" panose="05050102010706020507" pitchFamily="18" charset="2"/>
              <a:buChar char="»"/>
            </a:pPr>
            <a:r>
              <a:rPr lang="de-DE" altLang="de-DE" sz="2000" dirty="0">
                <a:latin typeface="Calibri" panose="020F0502020204030204" pitchFamily="34" charset="0"/>
                <a:ea typeface="Calibri" panose="020F0502020204030204" pitchFamily="34" charset="0"/>
                <a:cs typeface="Calibri" panose="020F0502020204030204" pitchFamily="34" charset="0"/>
              </a:rPr>
              <a:t>in Stücke gehen</a:t>
            </a:r>
          </a:p>
          <a:p>
            <a:pPr lvl="2" eaLnBrk="1" hangingPunct="1">
              <a:lnSpc>
                <a:spcPct val="90000"/>
              </a:lnSpc>
              <a:spcBef>
                <a:spcPts val="0"/>
              </a:spcBef>
              <a:buFont typeface="Symbol" panose="05050102010706020507" pitchFamily="18" charset="2"/>
              <a:buChar char="»"/>
            </a:pPr>
            <a:r>
              <a:rPr lang="de-DE" altLang="de-DE" sz="2000" dirty="0">
                <a:latin typeface="Calibri" panose="020F0502020204030204" pitchFamily="34" charset="0"/>
                <a:ea typeface="Calibri" panose="020F0502020204030204" pitchFamily="34" charset="0"/>
                <a:cs typeface="Calibri" panose="020F0502020204030204" pitchFamily="34" charset="0"/>
              </a:rPr>
              <a:t>in Trümmern auseinanderbrechen</a:t>
            </a:r>
          </a:p>
          <a:p>
            <a:pPr lvl="2" eaLnBrk="1" hangingPunct="1">
              <a:lnSpc>
                <a:spcPct val="90000"/>
              </a:lnSpc>
              <a:spcBef>
                <a:spcPts val="0"/>
              </a:spcBef>
              <a:buFont typeface="Symbol" panose="05050102010706020507" pitchFamily="18" charset="2"/>
              <a:buChar char="»"/>
            </a:pPr>
            <a:r>
              <a:rPr lang="de-DE" altLang="de-DE" sz="2000" dirty="0">
                <a:latin typeface="Calibri" panose="020F0502020204030204" pitchFamily="34" charset="0"/>
                <a:ea typeface="Calibri" panose="020F0502020204030204" pitchFamily="34" charset="0"/>
                <a:cs typeface="Calibri" panose="020F0502020204030204" pitchFamily="34" charset="0"/>
              </a:rPr>
              <a:t>Schiffbruch erleiden</a:t>
            </a:r>
          </a:p>
          <a:p>
            <a:pPr eaLnBrk="1" hangingPunct="1">
              <a:lnSpc>
                <a:spcPct val="90000"/>
              </a:lnSpc>
              <a:buFont typeface="Symbol" panose="05050102010706020507" pitchFamily="18" charset="2"/>
              <a:buChar char="Þ"/>
            </a:pPr>
            <a:r>
              <a:rPr lang="de-DE" altLang="de-DE" sz="2200" dirty="0">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0808978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3A6C41-4477-87D2-627D-C2F63EEAF517}"/>
            </a:ext>
          </a:extLst>
        </p:cNvPr>
        <p:cNvGrpSpPr/>
        <p:nvPr/>
      </p:nvGrpSpPr>
      <p:grpSpPr>
        <a:xfrm>
          <a:off x="0" y="0"/>
          <a:ext cx="0" cy="0"/>
          <a:chOff x="0" y="0"/>
          <a:chExt cx="0" cy="0"/>
        </a:xfrm>
      </p:grpSpPr>
      <p:sp>
        <p:nvSpPr>
          <p:cNvPr id="4098" name="Fußzeilenplatzhalter 4">
            <a:extLst>
              <a:ext uri="{FF2B5EF4-FFF2-40B4-BE49-F238E27FC236}">
                <a16:creationId xmlns:a16="http://schemas.microsoft.com/office/drawing/2014/main" id="{783DC220-A0F3-4A7E-D8AB-A324588BD0E3}"/>
              </a:ext>
            </a:extLst>
          </p:cNvPr>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7171" name="Foliennummernplatzhalter 5">
            <a:extLst>
              <a:ext uri="{FF2B5EF4-FFF2-40B4-BE49-F238E27FC236}">
                <a16:creationId xmlns:a16="http://schemas.microsoft.com/office/drawing/2014/main" id="{49419209-3AF9-6EF4-5AF3-491DAA4742A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0546442C-7DC3-4243-9414-0D627930FB49}" type="slidenum">
              <a:rPr lang="de-DE" altLang="en-US" sz="1200" smtClean="0">
                <a:latin typeface="Garamond" panose="02020404030301010803" pitchFamily="18" charset="0"/>
              </a:rPr>
              <a:pPr>
                <a:spcBef>
                  <a:spcPct val="0"/>
                </a:spcBef>
                <a:buClrTx/>
                <a:buFontTx/>
                <a:buNone/>
              </a:pPr>
              <a:t>34</a:t>
            </a:fld>
            <a:endParaRPr lang="de-DE" altLang="en-US" sz="1200" dirty="0">
              <a:latin typeface="Garamond" panose="02020404030301010803" pitchFamily="18" charset="0"/>
            </a:endParaRPr>
          </a:p>
        </p:txBody>
      </p:sp>
      <p:sp>
        <p:nvSpPr>
          <p:cNvPr id="7172" name="Rectangle 2">
            <a:extLst>
              <a:ext uri="{FF2B5EF4-FFF2-40B4-BE49-F238E27FC236}">
                <a16:creationId xmlns:a16="http://schemas.microsoft.com/office/drawing/2014/main" id="{23035269-5FCC-430F-7606-EB86AA5C8712}"/>
              </a:ext>
            </a:extLst>
          </p:cNvPr>
          <p:cNvSpPr>
            <a:spLocks noGrp="1" noChangeArrowheads="1"/>
          </p:cNvSpPr>
          <p:nvPr>
            <p:ph type="title"/>
          </p:nvPr>
        </p:nvSpPr>
        <p:spPr>
          <a:xfrm>
            <a:off x="500514" y="332570"/>
            <a:ext cx="8229600" cy="1139825"/>
          </a:xfrm>
        </p:spPr>
        <p:txBody>
          <a:bodyPr/>
          <a:lstStyle/>
          <a:p>
            <a:pPr algn="r" eaLnBrk="1" hangingPunct="1"/>
            <a:r>
              <a:rPr lang="de-DE" altLang="de-DE" sz="2200" b="1" dirty="0">
                <a:latin typeface="Calibri" panose="020F0502020204030204" pitchFamily="34" charset="0"/>
                <a:cs typeface="Calibri" panose="020F0502020204030204" pitchFamily="34" charset="0"/>
              </a:rPr>
              <a:t>(4) Einsamkeit – Scheitern – Altern:</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drei besonders risikoreiche Lebenskonstellationen</a:t>
            </a:r>
            <a:br>
              <a:rPr lang="de-DE" altLang="de-DE" sz="2200" b="1" dirty="0">
                <a:latin typeface="Calibri" panose="020F0502020204030204" pitchFamily="34" charset="0"/>
                <a:cs typeface="Calibri" panose="020F0502020204030204" pitchFamily="34" charset="0"/>
              </a:rPr>
            </a:br>
            <a:endParaRPr lang="de-DE" altLang="de-DE" sz="2200" b="1" dirty="0"/>
          </a:p>
        </p:txBody>
      </p:sp>
      <p:sp>
        <p:nvSpPr>
          <p:cNvPr id="7173" name="Rectangle 3">
            <a:extLst>
              <a:ext uri="{FF2B5EF4-FFF2-40B4-BE49-F238E27FC236}">
                <a16:creationId xmlns:a16="http://schemas.microsoft.com/office/drawing/2014/main" id="{DE7F87D4-D0B8-23AB-006C-08F78A975516}"/>
              </a:ext>
            </a:extLst>
          </p:cNvPr>
          <p:cNvSpPr>
            <a:spLocks noGrp="1" noChangeArrowheads="1"/>
          </p:cNvSpPr>
          <p:nvPr>
            <p:ph type="body" idx="1"/>
          </p:nvPr>
        </p:nvSpPr>
        <p:spPr>
          <a:xfrm>
            <a:off x="514480" y="1340710"/>
            <a:ext cx="8229600" cy="4536630"/>
          </a:xfrm>
        </p:spPr>
        <p:txBody>
          <a:bodyPr/>
          <a:lstStyle/>
          <a:p>
            <a:pPr eaLnBrk="1" hangingPunct="1">
              <a:lnSpc>
                <a:spcPct val="90000"/>
              </a:lnSpc>
              <a:defRPr/>
            </a:pPr>
            <a:r>
              <a:rPr lang="de-DE" altLang="de-DE" sz="2200" b="1" dirty="0">
                <a:latin typeface="Calibri" panose="020F0502020204030204" pitchFamily="34" charset="0"/>
                <a:ea typeface="Calibri" panose="020F0502020204030204" pitchFamily="34" charset="0"/>
                <a:cs typeface="Calibri" panose="020F0502020204030204" pitchFamily="34" charset="0"/>
              </a:rPr>
              <a:t>Selbsterfahrung des </a:t>
            </a:r>
            <a:br>
              <a:rPr lang="de-DE" altLang="de-DE" sz="2200" b="1" dirty="0">
                <a:latin typeface="Calibri" panose="020F0502020204030204" pitchFamily="34" charset="0"/>
                <a:ea typeface="Calibri" panose="020F0502020204030204" pitchFamily="34" charset="0"/>
                <a:cs typeface="Calibri" panose="020F0502020204030204" pitchFamily="34" charset="0"/>
              </a:rPr>
            </a:br>
            <a:r>
              <a:rPr lang="de-DE" altLang="de-DE" sz="2200" b="1" dirty="0">
                <a:latin typeface="Calibri" panose="020F0502020204030204" pitchFamily="34" charset="0"/>
                <a:ea typeface="Calibri" panose="020F0502020204030204" pitchFamily="34" charset="0"/>
                <a:cs typeface="Calibri" panose="020F0502020204030204" pitchFamily="34" charset="0"/>
              </a:rPr>
              <a:t>‚vor sich selbst in Trümmern liegen‘</a:t>
            </a:r>
          </a:p>
          <a:p>
            <a:pPr eaLnBrk="1" hangingPunct="1">
              <a:lnSpc>
                <a:spcPct val="90000"/>
              </a:lnSpc>
              <a:buFont typeface="Symbol" panose="05050102010706020507" pitchFamily="18" charset="2"/>
              <a:buChar char="Þ"/>
              <a:defRPr/>
            </a:pPr>
            <a:endParaRPr lang="de-DE" altLang="de-DE" b="1" dirty="0">
              <a:latin typeface="Calibri" panose="020F0502020204030204" pitchFamily="34" charset="0"/>
              <a:ea typeface="Calibri" panose="020F0502020204030204" pitchFamily="34" charset="0"/>
              <a:cs typeface="Calibri" panose="020F0502020204030204" pitchFamily="34" charset="0"/>
            </a:endParaRPr>
          </a:p>
          <a:p>
            <a:pPr eaLnBrk="1" hangingPunct="1">
              <a:lnSpc>
                <a:spcPct val="90000"/>
              </a:lnSpc>
              <a:buFont typeface="Symbol" panose="05050102010706020507" pitchFamily="18" charset="2"/>
              <a:buChar char="Þ"/>
              <a:defRPr/>
            </a:pPr>
            <a:r>
              <a:rPr lang="de-DE" altLang="de-DE" sz="2200" b="1" dirty="0">
                <a:latin typeface="Calibri" panose="020F0502020204030204" pitchFamily="34" charset="0"/>
                <a:ea typeface="Calibri" panose="020F0502020204030204" pitchFamily="34" charset="0"/>
                <a:cs typeface="Calibri" panose="020F0502020204030204" pitchFamily="34" charset="0"/>
              </a:rPr>
              <a:t>Notwendigkeit/Möglichkeit unterschiedlicher Bewältigungsstrategien </a:t>
            </a:r>
          </a:p>
          <a:p>
            <a:pPr lvl="1" eaLnBrk="1" hangingPunct="1">
              <a:lnSpc>
                <a:spcPct val="90000"/>
              </a:lnSpc>
              <a:defRPr/>
            </a:pPr>
            <a:r>
              <a:rPr lang="de-DE" altLang="de-DE" sz="2000" dirty="0">
                <a:latin typeface="Calibri" panose="020F0502020204030204" pitchFamily="34" charset="0"/>
                <a:ea typeface="Calibri" panose="020F0502020204030204" pitchFamily="34" charset="0"/>
                <a:cs typeface="Calibri" panose="020F0502020204030204" pitchFamily="34" charset="0"/>
              </a:rPr>
              <a:t>Trauerarbeit</a:t>
            </a:r>
          </a:p>
          <a:p>
            <a:pPr lvl="1" eaLnBrk="1" hangingPunct="1">
              <a:lnSpc>
                <a:spcPct val="90000"/>
              </a:lnSpc>
              <a:defRPr/>
            </a:pPr>
            <a:r>
              <a:rPr lang="de-DE" altLang="de-DE" sz="2000" dirty="0">
                <a:latin typeface="Calibri" panose="020F0502020204030204" pitchFamily="34" charset="0"/>
                <a:ea typeface="Calibri" panose="020F0502020204030204" pitchFamily="34" charset="0"/>
                <a:cs typeface="Calibri" panose="020F0502020204030204" pitchFamily="34" charset="0"/>
              </a:rPr>
              <a:t>Wiedergewinnung des Möglichkeitssinn</a:t>
            </a:r>
          </a:p>
          <a:p>
            <a:pPr lvl="1" eaLnBrk="1" hangingPunct="1">
              <a:lnSpc>
                <a:spcPct val="90000"/>
              </a:lnSpc>
              <a:defRPr/>
            </a:pPr>
            <a:r>
              <a:rPr lang="de-DE" altLang="de-DE" sz="2000" dirty="0">
                <a:latin typeface="Calibri" panose="020F0502020204030204" pitchFamily="34" charset="0"/>
                <a:ea typeface="Calibri" panose="020F0502020204030204" pitchFamily="34" charset="0"/>
                <a:cs typeface="Calibri" panose="020F0502020204030204" pitchFamily="34" charset="0"/>
              </a:rPr>
              <a:t>Wiedergewinnung der kommunikativen Kompetenz </a:t>
            </a:r>
            <a:br>
              <a:rPr lang="de-DE" altLang="de-DE" sz="2000" dirty="0">
                <a:latin typeface="Calibri" panose="020F0502020204030204" pitchFamily="34" charset="0"/>
                <a:ea typeface="Calibri" panose="020F0502020204030204" pitchFamily="34" charset="0"/>
                <a:cs typeface="Calibri" panose="020F0502020204030204" pitchFamily="34" charset="0"/>
              </a:rPr>
            </a:br>
            <a:r>
              <a:rPr lang="de-DE" altLang="de-DE" sz="2000" dirty="0">
                <a:latin typeface="Calibri" panose="020F0502020204030204" pitchFamily="34" charset="0"/>
                <a:ea typeface="Calibri" panose="020F0502020204030204" pitchFamily="34" charset="0"/>
                <a:cs typeface="Calibri" panose="020F0502020204030204" pitchFamily="34" charset="0"/>
              </a:rPr>
              <a:t>(Überwindung schamvoller Sprachlosigkeit)</a:t>
            </a:r>
          </a:p>
          <a:p>
            <a:pPr lvl="1" eaLnBrk="1" hangingPunct="1">
              <a:lnSpc>
                <a:spcPct val="90000"/>
              </a:lnSpc>
              <a:defRPr/>
            </a:pPr>
            <a:r>
              <a:rPr lang="de-DE" altLang="de-DE" sz="2000" dirty="0">
                <a:latin typeface="Calibri" panose="020F0502020204030204" pitchFamily="34" charset="0"/>
                <a:ea typeface="Calibri" panose="020F0502020204030204" pitchFamily="34" charset="0"/>
                <a:cs typeface="Calibri" panose="020F0502020204030204" pitchFamily="34" charset="0"/>
              </a:rPr>
              <a:t>Wiedergewinnung von Achtungserfahrungen</a:t>
            </a:r>
          </a:p>
          <a:p>
            <a:pPr lvl="1" eaLnBrk="1" hangingPunct="1">
              <a:lnSpc>
                <a:spcPct val="90000"/>
              </a:lnSpc>
              <a:defRPr/>
            </a:pPr>
            <a:r>
              <a:rPr lang="de-DE" altLang="de-DE" sz="2000" b="1" dirty="0">
                <a:latin typeface="Calibri" panose="020F0502020204030204" pitchFamily="34" charset="0"/>
                <a:ea typeface="Calibri" panose="020F0502020204030204" pitchFamily="34" charset="0"/>
                <a:cs typeface="Calibri" panose="020F0502020204030204" pitchFamily="34" charset="0"/>
              </a:rPr>
              <a:t>Wiedergewinnung von Hoffnungspotentialen</a:t>
            </a:r>
          </a:p>
          <a:p>
            <a:pPr eaLnBrk="1" hangingPunct="1">
              <a:lnSpc>
                <a:spcPct val="90000"/>
              </a:lnSpc>
              <a:buFont typeface="Symbol" panose="05050102010706020507" pitchFamily="18" charset="2"/>
              <a:buChar char="Þ"/>
              <a:defRPr/>
            </a:pPr>
            <a:endParaRPr lang="de-DE" altLang="de-DE" sz="2200" b="1" dirty="0">
              <a:latin typeface="Calibri" panose="020F0502020204030204" pitchFamily="34" charset="0"/>
              <a:ea typeface="Calibri" panose="020F0502020204030204" pitchFamily="34" charset="0"/>
              <a:cs typeface="Calibri" panose="020F0502020204030204" pitchFamily="34" charset="0"/>
            </a:endParaRPr>
          </a:p>
          <a:p>
            <a:pPr eaLnBrk="1" hangingPunct="1">
              <a:lnSpc>
                <a:spcPct val="90000"/>
              </a:lnSpc>
              <a:buFont typeface="Symbol" panose="05050102010706020507" pitchFamily="18" charset="2"/>
              <a:buChar char="Þ"/>
              <a:defRPr/>
            </a:pPr>
            <a:r>
              <a:rPr lang="de-DE" altLang="de-DE" sz="2200" b="1" dirty="0">
                <a:latin typeface="Calibri" panose="020F0502020204030204" pitchFamily="34" charset="0"/>
                <a:ea typeface="Calibri" panose="020F0502020204030204" pitchFamily="34" charset="0"/>
                <a:cs typeface="Calibri" panose="020F0502020204030204" pitchFamily="34" charset="0"/>
              </a:rPr>
              <a:t>Wiedergewinnung von Handlungs- und Lebensführungskompetenz</a:t>
            </a:r>
          </a:p>
        </p:txBody>
      </p:sp>
    </p:spTree>
    <p:extLst>
      <p:ext uri="{BB962C8B-B14F-4D97-AF65-F5344CB8AC3E}">
        <p14:creationId xmlns:p14="http://schemas.microsoft.com/office/powerpoint/2010/main" val="40093408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E62D71-B69D-0417-0B2E-E96F5B1EA3C9}"/>
            </a:ext>
          </a:extLst>
        </p:cNvPr>
        <p:cNvGrpSpPr/>
        <p:nvPr/>
      </p:nvGrpSpPr>
      <p:grpSpPr>
        <a:xfrm>
          <a:off x="0" y="0"/>
          <a:ext cx="0" cy="0"/>
          <a:chOff x="0" y="0"/>
          <a:chExt cx="0" cy="0"/>
        </a:xfrm>
      </p:grpSpPr>
      <p:sp>
        <p:nvSpPr>
          <p:cNvPr id="4098" name="Fußzeilenplatzhalter 4">
            <a:extLst>
              <a:ext uri="{FF2B5EF4-FFF2-40B4-BE49-F238E27FC236}">
                <a16:creationId xmlns:a16="http://schemas.microsoft.com/office/drawing/2014/main" id="{CF7FEDA1-96D9-CE54-BFA2-9A13BF67F6F4}"/>
              </a:ext>
            </a:extLst>
          </p:cNvPr>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7171" name="Foliennummernplatzhalter 5">
            <a:extLst>
              <a:ext uri="{FF2B5EF4-FFF2-40B4-BE49-F238E27FC236}">
                <a16:creationId xmlns:a16="http://schemas.microsoft.com/office/drawing/2014/main" id="{67E44A9E-39C1-1D22-60B0-719084D5135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0546442C-7DC3-4243-9414-0D627930FB49}" type="slidenum">
              <a:rPr lang="de-DE" altLang="en-US" sz="1200" smtClean="0">
                <a:latin typeface="Garamond" panose="02020404030301010803" pitchFamily="18" charset="0"/>
              </a:rPr>
              <a:pPr>
                <a:spcBef>
                  <a:spcPct val="0"/>
                </a:spcBef>
                <a:buClrTx/>
                <a:buFontTx/>
                <a:buNone/>
              </a:pPr>
              <a:t>35</a:t>
            </a:fld>
            <a:endParaRPr lang="de-DE" altLang="en-US" sz="1200" dirty="0">
              <a:latin typeface="Garamond" panose="02020404030301010803" pitchFamily="18" charset="0"/>
            </a:endParaRPr>
          </a:p>
        </p:txBody>
      </p:sp>
      <p:sp>
        <p:nvSpPr>
          <p:cNvPr id="7172" name="Rectangle 2">
            <a:extLst>
              <a:ext uri="{FF2B5EF4-FFF2-40B4-BE49-F238E27FC236}">
                <a16:creationId xmlns:a16="http://schemas.microsoft.com/office/drawing/2014/main" id="{83F51D32-C85A-BB82-3818-C81973FB5E36}"/>
              </a:ext>
            </a:extLst>
          </p:cNvPr>
          <p:cNvSpPr>
            <a:spLocks noGrp="1" noChangeArrowheads="1"/>
          </p:cNvSpPr>
          <p:nvPr>
            <p:ph type="title"/>
          </p:nvPr>
        </p:nvSpPr>
        <p:spPr>
          <a:xfrm>
            <a:off x="500514" y="332570"/>
            <a:ext cx="8229600" cy="1139825"/>
          </a:xfrm>
        </p:spPr>
        <p:txBody>
          <a:bodyPr/>
          <a:lstStyle/>
          <a:p>
            <a:pPr algn="r" eaLnBrk="1" hangingPunct="1"/>
            <a:r>
              <a:rPr lang="de-DE" altLang="de-DE" sz="2200" b="1" dirty="0">
                <a:latin typeface="Calibri" panose="020F0502020204030204" pitchFamily="34" charset="0"/>
                <a:cs typeface="Calibri" panose="020F0502020204030204" pitchFamily="34" charset="0"/>
              </a:rPr>
              <a:t>(4) Einsamkeit – Scheitern – Altern:</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drei besonders risikoreiche Lebenskonstellationen</a:t>
            </a:r>
            <a:br>
              <a:rPr lang="de-DE" altLang="de-DE" sz="2200" b="1" dirty="0">
                <a:latin typeface="Calibri" panose="020F0502020204030204" pitchFamily="34" charset="0"/>
                <a:cs typeface="Calibri" panose="020F0502020204030204" pitchFamily="34" charset="0"/>
              </a:rPr>
            </a:br>
            <a:endParaRPr lang="de-DE" altLang="de-DE" sz="2200" b="1" dirty="0"/>
          </a:p>
        </p:txBody>
      </p:sp>
      <p:sp>
        <p:nvSpPr>
          <p:cNvPr id="7173" name="Rectangle 3">
            <a:extLst>
              <a:ext uri="{FF2B5EF4-FFF2-40B4-BE49-F238E27FC236}">
                <a16:creationId xmlns:a16="http://schemas.microsoft.com/office/drawing/2014/main" id="{F01D8CCE-4130-547D-CF2C-E34676E77BDC}"/>
              </a:ext>
            </a:extLst>
          </p:cNvPr>
          <p:cNvSpPr>
            <a:spLocks noGrp="1" noChangeArrowheads="1"/>
          </p:cNvSpPr>
          <p:nvPr>
            <p:ph type="body" idx="1"/>
          </p:nvPr>
        </p:nvSpPr>
        <p:spPr>
          <a:xfrm>
            <a:off x="514480" y="1628750"/>
            <a:ext cx="8229600" cy="4536630"/>
          </a:xfrm>
        </p:spPr>
        <p:txBody>
          <a:bodyPr/>
          <a:lstStyle/>
          <a:p>
            <a:pPr eaLnBrk="1" hangingPunct="1">
              <a:lnSpc>
                <a:spcPct val="90000"/>
              </a:lnSpc>
            </a:pPr>
            <a:r>
              <a:rPr lang="de-DE" altLang="de-DE" sz="2200" b="1" dirty="0">
                <a:latin typeface="Calibri" panose="020F0502020204030204" pitchFamily="34" charset="0"/>
                <a:ea typeface="Calibri" panose="020F0502020204030204" pitchFamily="34" charset="0"/>
                <a:cs typeface="Calibri" panose="020F0502020204030204" pitchFamily="34" charset="0"/>
              </a:rPr>
              <a:t>Achtung:</a:t>
            </a:r>
            <a:br>
              <a:rPr lang="de-DE" altLang="de-DE" sz="2200" b="1" dirty="0">
                <a:latin typeface="Calibri" panose="020F0502020204030204" pitchFamily="34" charset="0"/>
                <a:ea typeface="Calibri" panose="020F0502020204030204" pitchFamily="34" charset="0"/>
                <a:cs typeface="Calibri" panose="020F0502020204030204" pitchFamily="34" charset="0"/>
              </a:rPr>
            </a:br>
            <a:r>
              <a:rPr lang="de-DE" altLang="de-DE" sz="2200" b="1" dirty="0">
                <a:latin typeface="Calibri" panose="020F0502020204030204" pitchFamily="34" charset="0"/>
                <a:ea typeface="Calibri" panose="020F0502020204030204" pitchFamily="34" charset="0"/>
                <a:cs typeface="Calibri" panose="020F0502020204030204" pitchFamily="34" charset="0"/>
              </a:rPr>
              <a:t>Ambivalenz der theologischen Sinnstruktur von Scheitern</a:t>
            </a:r>
          </a:p>
          <a:p>
            <a:pPr lvl="1" eaLnBrk="1" hangingPunct="1">
              <a:lnSpc>
                <a:spcPct val="90000"/>
              </a:lnSpc>
            </a:pPr>
            <a:r>
              <a:rPr lang="de-DE" altLang="de-DE" sz="2000" b="1" dirty="0">
                <a:latin typeface="Calibri" panose="020F0502020204030204" pitchFamily="34" charset="0"/>
                <a:ea typeface="Calibri" panose="020F0502020204030204" pitchFamily="34" charset="0"/>
                <a:cs typeface="Calibri" panose="020F0502020204030204" pitchFamily="34" charset="0"/>
              </a:rPr>
              <a:t>Gefahr der Pädagogisierung</a:t>
            </a:r>
            <a:r>
              <a:rPr lang="de-DE" altLang="de-DE" sz="2000" dirty="0">
                <a:latin typeface="Calibri" panose="020F0502020204030204" pitchFamily="34" charset="0"/>
                <a:ea typeface="Calibri" panose="020F0502020204030204" pitchFamily="34" charset="0"/>
                <a:cs typeface="Calibri" panose="020F0502020204030204" pitchFamily="34" charset="0"/>
              </a:rPr>
              <a:t>:</a:t>
            </a:r>
            <a:br>
              <a:rPr lang="de-DE" altLang="de-DE" sz="2000" dirty="0">
                <a:latin typeface="Calibri" panose="020F0502020204030204" pitchFamily="34" charset="0"/>
                <a:ea typeface="Calibri" panose="020F0502020204030204" pitchFamily="34" charset="0"/>
                <a:cs typeface="Calibri" panose="020F0502020204030204" pitchFamily="34" charset="0"/>
              </a:rPr>
            </a:br>
            <a:r>
              <a:rPr lang="de-DE" altLang="de-DE" sz="2000" dirty="0">
                <a:latin typeface="Calibri" panose="020F0502020204030204" pitchFamily="34" charset="0"/>
                <a:ea typeface="Calibri" panose="020F0502020204030204" pitchFamily="34" charset="0"/>
                <a:cs typeface="Calibri" panose="020F0502020204030204" pitchFamily="34" charset="0"/>
              </a:rPr>
              <a:t>Scheitern als besonderer Lernort gefestigterer Lebensführungskompetenz</a:t>
            </a:r>
          </a:p>
          <a:p>
            <a:pPr lvl="1" eaLnBrk="1" hangingPunct="1">
              <a:lnSpc>
                <a:spcPct val="90000"/>
              </a:lnSpc>
            </a:pPr>
            <a:r>
              <a:rPr lang="de-DE" altLang="de-DE" sz="2000" b="1" dirty="0">
                <a:latin typeface="Calibri" panose="020F0502020204030204" pitchFamily="34" charset="0"/>
                <a:ea typeface="Calibri" panose="020F0502020204030204" pitchFamily="34" charset="0"/>
                <a:cs typeface="Calibri" panose="020F0502020204030204" pitchFamily="34" charset="0"/>
              </a:rPr>
              <a:t>Gefahr der </a:t>
            </a:r>
            <a:r>
              <a:rPr lang="de-DE" altLang="de-DE" sz="2000" b="1" dirty="0" err="1">
                <a:latin typeface="Calibri" panose="020F0502020204030204" pitchFamily="34" charset="0"/>
                <a:ea typeface="Calibri" panose="020F0502020204030204" pitchFamily="34" charset="0"/>
                <a:cs typeface="Calibri" panose="020F0502020204030204" pitchFamily="34" charset="0"/>
              </a:rPr>
              <a:t>Soteriologisierung</a:t>
            </a:r>
            <a:r>
              <a:rPr lang="de-DE" altLang="de-DE" sz="2000" dirty="0">
                <a:latin typeface="Calibri" panose="020F0502020204030204" pitchFamily="34" charset="0"/>
                <a:ea typeface="Calibri" panose="020F0502020204030204" pitchFamily="34" charset="0"/>
                <a:cs typeface="Calibri" panose="020F0502020204030204" pitchFamily="34" charset="0"/>
              </a:rPr>
              <a:t>:</a:t>
            </a:r>
            <a:br>
              <a:rPr lang="de-DE" altLang="de-DE" sz="2000" dirty="0">
                <a:latin typeface="Calibri" panose="020F0502020204030204" pitchFamily="34" charset="0"/>
                <a:ea typeface="Calibri" panose="020F0502020204030204" pitchFamily="34" charset="0"/>
                <a:cs typeface="Calibri" panose="020F0502020204030204" pitchFamily="34" charset="0"/>
              </a:rPr>
            </a:br>
            <a:r>
              <a:rPr lang="de-DE" altLang="de-DE" sz="2000" dirty="0">
                <a:latin typeface="Calibri" panose="020F0502020204030204" pitchFamily="34" charset="0"/>
                <a:ea typeface="Calibri" panose="020F0502020204030204" pitchFamily="34" charset="0"/>
                <a:cs typeface="Calibri" panose="020F0502020204030204" pitchFamily="34" charset="0"/>
              </a:rPr>
              <a:t>leidvolles Scheitern als besondere Nähe zu Jesu Christi mit Erfüllungsgehalt</a:t>
            </a:r>
            <a:br>
              <a:rPr lang="de-DE" altLang="de-DE" sz="2000" dirty="0">
                <a:latin typeface="Calibri" panose="020F0502020204030204" pitchFamily="34" charset="0"/>
                <a:ea typeface="Calibri" panose="020F0502020204030204" pitchFamily="34" charset="0"/>
                <a:cs typeface="Calibri" panose="020F0502020204030204" pitchFamily="34" charset="0"/>
              </a:rPr>
            </a:br>
            <a:r>
              <a:rPr lang="de-DE" altLang="de-DE" dirty="0">
                <a:latin typeface="Calibri" panose="020F0502020204030204" pitchFamily="34" charset="0"/>
                <a:ea typeface="Calibri" panose="020F0502020204030204" pitchFamily="34" charset="0"/>
                <a:cs typeface="Calibri" panose="020F0502020204030204" pitchFamily="34" charset="0"/>
              </a:rPr>
              <a:t>„Trösten Sie sich bei dem Gedanken, </a:t>
            </a:r>
            <a:r>
              <a:rPr lang="de-DE" altLang="de-DE" dirty="0" err="1">
                <a:latin typeface="Calibri" panose="020F0502020204030204" pitchFamily="34" charset="0"/>
                <a:ea typeface="Calibri" panose="020F0502020204030204" pitchFamily="34" charset="0"/>
                <a:cs typeface="Calibri" panose="020F0502020204030204" pitchFamily="34" charset="0"/>
              </a:rPr>
              <a:t>daß</a:t>
            </a:r>
            <a:r>
              <a:rPr lang="de-DE" altLang="de-DE" dirty="0">
                <a:latin typeface="Calibri" panose="020F0502020204030204" pitchFamily="34" charset="0"/>
                <a:ea typeface="Calibri" panose="020F0502020204030204" pitchFamily="34" charset="0"/>
                <a:cs typeface="Calibri" panose="020F0502020204030204" pitchFamily="34" charset="0"/>
              </a:rPr>
              <a:t> Sie der göttliche Heiland in die günstigste Lage versetzen wollte, um Ihr Heil zu wirken, indem er Sie teilhaben lässt an seinem Kelch der Not und Entbehrung (…) mit deren Befolgung die Krone der Herrlichkeit verbunden ist (…) </a:t>
            </a:r>
            <a:r>
              <a:rPr lang="de-DE" altLang="de-DE" dirty="0" err="1">
                <a:latin typeface="Calibri" panose="020F0502020204030204" pitchFamily="34" charset="0"/>
                <a:ea typeface="Calibri" panose="020F0502020204030204" pitchFamily="34" charset="0"/>
                <a:cs typeface="Calibri" panose="020F0502020204030204" pitchFamily="34" charset="0"/>
              </a:rPr>
              <a:t>Daß</a:t>
            </a:r>
            <a:r>
              <a:rPr lang="de-DE" altLang="de-DE" dirty="0">
                <a:latin typeface="Calibri" panose="020F0502020204030204" pitchFamily="34" charset="0"/>
                <a:ea typeface="Calibri" panose="020F0502020204030204" pitchFamily="34" charset="0"/>
                <a:cs typeface="Calibri" panose="020F0502020204030204" pitchFamily="34" charset="0"/>
              </a:rPr>
              <a:t> er auch die Guten in dieser Welt gemäß seiner Barmherzigkeit züchtigt, um sie in der anderen nicht gemäß seiner Gerechtigkeit zu bestrafen.“ (Anonymus </a:t>
            </a:r>
            <a:r>
              <a:rPr lang="de-DE" altLang="de-DE" dirty="0" err="1">
                <a:latin typeface="Calibri" panose="020F0502020204030204" pitchFamily="34" charset="0"/>
                <a:ea typeface="Calibri" panose="020F0502020204030204" pitchFamily="34" charset="0"/>
                <a:cs typeface="Calibri" panose="020F0502020204030204" pitchFamily="34" charset="0"/>
              </a:rPr>
              <a:t>episkopus</a:t>
            </a:r>
            <a:r>
              <a:rPr lang="de-DE" altLang="de-DE" dirty="0">
                <a:latin typeface="Calibri" panose="020F0502020204030204" pitchFamily="34" charset="0"/>
                <a:ea typeface="Calibri" panose="020F0502020204030204" pitchFamily="34" charset="0"/>
                <a:cs typeface="Calibri" panose="020F0502020204030204" pitchFamily="34" charset="0"/>
              </a:rPr>
              <a:t>)</a:t>
            </a:r>
            <a:endParaRPr lang="de-DE" altLang="de-DE" sz="2000" dirty="0">
              <a:latin typeface="Calibri" panose="020F0502020204030204" pitchFamily="34" charset="0"/>
              <a:ea typeface="Calibri" panose="020F0502020204030204" pitchFamily="34" charset="0"/>
              <a:cs typeface="Calibri" panose="020F0502020204030204" pitchFamily="34" charset="0"/>
            </a:endParaRPr>
          </a:p>
          <a:p>
            <a:pPr lvl="1" eaLnBrk="1" hangingPunct="1">
              <a:lnSpc>
                <a:spcPct val="90000"/>
              </a:lnSpc>
              <a:buFont typeface="Symbol" panose="05050102010706020507" pitchFamily="18" charset="2"/>
              <a:buChar char="Þ"/>
              <a:defRPr/>
            </a:pPr>
            <a:r>
              <a:rPr lang="de-DE" altLang="de-DE" sz="2000" b="1" dirty="0">
                <a:latin typeface="Calibri" panose="020F0502020204030204" pitchFamily="34" charset="0"/>
                <a:ea typeface="Calibri" panose="020F0502020204030204" pitchFamily="34" charset="0"/>
                <a:cs typeface="Calibri" panose="020F0502020204030204" pitchFamily="34" charset="0"/>
              </a:rPr>
              <a:t>Angesichts unerträglichen Scheiterns zynisch und obszön</a:t>
            </a:r>
          </a:p>
        </p:txBody>
      </p:sp>
    </p:spTree>
    <p:extLst>
      <p:ext uri="{BB962C8B-B14F-4D97-AF65-F5344CB8AC3E}">
        <p14:creationId xmlns:p14="http://schemas.microsoft.com/office/powerpoint/2010/main" val="11254179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6">
            <a:extLst>
              <a:ext uri="{FF2B5EF4-FFF2-40B4-BE49-F238E27FC236}">
                <a16:creationId xmlns:a16="http://schemas.microsoft.com/office/drawing/2014/main" id="{585B0BCC-631D-690C-C927-4A875FDA52AC}"/>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A412DCCC-AEA8-4F15-9FB8-E30CD216B796}" type="slidenum">
              <a:rPr lang="de-DE" altLang="en-US" sz="1200">
                <a:latin typeface="Garamond" panose="02020404030301010803" pitchFamily="18" charset="0"/>
              </a:rPr>
              <a:pPr>
                <a:spcBef>
                  <a:spcPct val="0"/>
                </a:spcBef>
                <a:buClrTx/>
                <a:buFontTx/>
                <a:buNone/>
              </a:pPr>
              <a:t>36</a:t>
            </a:fld>
            <a:endParaRPr lang="de-DE" altLang="en-US" sz="1200">
              <a:latin typeface="Garamond" panose="02020404030301010803" pitchFamily="18" charset="0"/>
            </a:endParaRPr>
          </a:p>
        </p:txBody>
      </p:sp>
      <p:sp>
        <p:nvSpPr>
          <p:cNvPr id="61443" name="Fußzeilenplatzhalter 4">
            <a:extLst>
              <a:ext uri="{FF2B5EF4-FFF2-40B4-BE49-F238E27FC236}">
                <a16:creationId xmlns:a16="http://schemas.microsoft.com/office/drawing/2014/main" id="{AD325D37-2C15-19B9-F7F9-BF8F8AF6138D}"/>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r>
              <a:rPr lang="de-DE" altLang="en-US" sz="1200">
                <a:latin typeface="Garamond" panose="02020404030301010803" pitchFamily="18" charset="0"/>
              </a:rPr>
              <a:t>Prof. Dr. Andreas Lob-Hüdepohl</a:t>
            </a:r>
          </a:p>
        </p:txBody>
      </p:sp>
      <p:sp>
        <p:nvSpPr>
          <p:cNvPr id="61444" name="Foliennummernplatzhalter 5">
            <a:extLst>
              <a:ext uri="{FF2B5EF4-FFF2-40B4-BE49-F238E27FC236}">
                <a16:creationId xmlns:a16="http://schemas.microsoft.com/office/drawing/2014/main" id="{3E01C841-DF60-3ECC-90AE-86465DD64A48}"/>
              </a:ext>
            </a:extLst>
          </p:cNvPr>
          <p:cNvSpPr txBox="1">
            <a:spLocks noGrp="1"/>
          </p:cNvSpPr>
          <p:nvPr/>
        </p:nvSpPr>
        <p:spPr bwMode="auto">
          <a:xfrm>
            <a:off x="6553200" y="6243638"/>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lgn="r" eaLnBrk="1" hangingPunct="1">
              <a:spcBef>
                <a:spcPct val="0"/>
              </a:spcBef>
              <a:buClrTx/>
              <a:buFontTx/>
              <a:buNone/>
            </a:pPr>
            <a:fld id="{022281E0-26B5-45C5-9931-13FB4CFF8014}" type="slidenum">
              <a:rPr lang="de-DE" altLang="en-US" sz="1200">
                <a:latin typeface="Garamond" panose="02020404030301010803" pitchFamily="18" charset="0"/>
              </a:rPr>
              <a:pPr algn="r" eaLnBrk="1" hangingPunct="1">
                <a:spcBef>
                  <a:spcPct val="0"/>
                </a:spcBef>
                <a:buClrTx/>
                <a:buFontTx/>
                <a:buNone/>
              </a:pPr>
              <a:t>36</a:t>
            </a:fld>
            <a:endParaRPr lang="de-DE" altLang="en-US" sz="1200">
              <a:latin typeface="Garamond" panose="02020404030301010803" pitchFamily="18" charset="0"/>
            </a:endParaRPr>
          </a:p>
        </p:txBody>
      </p:sp>
      <p:sp>
        <p:nvSpPr>
          <p:cNvPr id="61445" name="Rectangle 2">
            <a:extLst>
              <a:ext uri="{FF2B5EF4-FFF2-40B4-BE49-F238E27FC236}">
                <a16:creationId xmlns:a16="http://schemas.microsoft.com/office/drawing/2014/main" id="{399E6EB9-F32F-47A4-2BB7-6699D6C2412E}"/>
              </a:ext>
            </a:extLst>
          </p:cNvPr>
          <p:cNvSpPr>
            <a:spLocks noGrp="1" noChangeArrowheads="1"/>
          </p:cNvSpPr>
          <p:nvPr>
            <p:ph type="title"/>
          </p:nvPr>
        </p:nvSpPr>
        <p:spPr>
          <a:xfrm>
            <a:off x="481013" y="260350"/>
            <a:ext cx="8229600" cy="1139825"/>
          </a:xfrm>
        </p:spPr>
        <p:txBody>
          <a:bodyPr/>
          <a:lstStyle/>
          <a:p>
            <a:pPr algn="r" eaLnBrk="1" hangingPunct="1"/>
            <a:r>
              <a:rPr lang="de-DE" altLang="de-DE" sz="2200" b="1" dirty="0">
                <a:latin typeface="Calibri" panose="020F0502020204030204" pitchFamily="34" charset="0"/>
                <a:cs typeface="Calibri" panose="020F0502020204030204" pitchFamily="34" charset="0"/>
              </a:rPr>
              <a:t>(4) Einsamkeit – Scheitern – Altern:</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drei besonders risikoreiche Lebenskonstellationen</a:t>
            </a:r>
            <a:br>
              <a:rPr lang="de-DE" altLang="de-DE" sz="2200" b="1" dirty="0">
                <a:latin typeface="Calibri" panose="020F0502020204030204" pitchFamily="34" charset="0"/>
                <a:cs typeface="Calibri" panose="020F0502020204030204" pitchFamily="34" charset="0"/>
              </a:rPr>
            </a:br>
            <a:endParaRPr lang="de-DE" altLang="de-DE" sz="2200" b="1" dirty="0"/>
          </a:p>
        </p:txBody>
      </p:sp>
      <p:sp>
        <p:nvSpPr>
          <p:cNvPr id="61446" name="Rectangle 3">
            <a:extLst>
              <a:ext uri="{FF2B5EF4-FFF2-40B4-BE49-F238E27FC236}">
                <a16:creationId xmlns:a16="http://schemas.microsoft.com/office/drawing/2014/main" id="{C21413D5-4EAB-268F-DF69-F62773634707}"/>
              </a:ext>
            </a:extLst>
          </p:cNvPr>
          <p:cNvSpPr>
            <a:spLocks noGrp="1" noChangeArrowheads="1"/>
          </p:cNvSpPr>
          <p:nvPr>
            <p:ph type="body" idx="1"/>
          </p:nvPr>
        </p:nvSpPr>
        <p:spPr>
          <a:xfrm>
            <a:off x="468313" y="1340710"/>
            <a:ext cx="8280400" cy="4824412"/>
          </a:xfrm>
        </p:spPr>
        <p:txBody>
          <a:bodyPr/>
          <a:lstStyle/>
          <a:p>
            <a:pPr eaLnBrk="1" hangingPunct="1"/>
            <a:r>
              <a:rPr lang="de-DE" altLang="de-DE" sz="2200" b="1" dirty="0">
                <a:latin typeface="Calibri" panose="020F0502020204030204" pitchFamily="34" charset="0"/>
                <a:ea typeface="Calibri" panose="020F0502020204030204" pitchFamily="34" charset="0"/>
                <a:cs typeface="Calibri" panose="020F0502020204030204" pitchFamily="34" charset="0"/>
              </a:rPr>
              <a:t>„</a:t>
            </a:r>
            <a:r>
              <a:rPr lang="de-DE" altLang="de-DE" sz="2200" b="1" i="1" dirty="0">
                <a:latin typeface="Calibri" panose="020F0502020204030204" pitchFamily="34" charset="0"/>
                <a:ea typeface="Calibri" panose="020F0502020204030204" pitchFamily="34" charset="0"/>
                <a:cs typeface="Calibri" panose="020F0502020204030204" pitchFamily="34" charset="0"/>
              </a:rPr>
              <a:t>Bedrohliches </a:t>
            </a:r>
            <a:r>
              <a:rPr lang="de-DE" altLang="de-DE" sz="2200" b="1" dirty="0">
                <a:latin typeface="Calibri" panose="020F0502020204030204" pitchFamily="34" charset="0"/>
                <a:ea typeface="Calibri" panose="020F0502020204030204" pitchFamily="34" charset="0"/>
                <a:cs typeface="Calibri" panose="020F0502020204030204" pitchFamily="34" charset="0"/>
              </a:rPr>
              <a:t>Altern“</a:t>
            </a:r>
            <a:br>
              <a:rPr lang="de-DE" altLang="de-DE" sz="2200" b="1" dirty="0">
                <a:latin typeface="Calibri" panose="020F0502020204030204" pitchFamily="34" charset="0"/>
                <a:ea typeface="Calibri" panose="020F0502020204030204" pitchFamily="34" charset="0"/>
                <a:cs typeface="Calibri" panose="020F0502020204030204" pitchFamily="34" charset="0"/>
              </a:rPr>
            </a:br>
            <a:r>
              <a:rPr lang="de-DE" altLang="de-DE" sz="2200" b="1" dirty="0">
                <a:latin typeface="Calibri" panose="020F0502020204030204" pitchFamily="34" charset="0"/>
                <a:ea typeface="Calibri" panose="020F0502020204030204" pitchFamily="34" charset="0"/>
                <a:cs typeface="Calibri" panose="020F0502020204030204" pitchFamily="34" charset="0"/>
              </a:rPr>
              <a:t>- die soziokulturell dominante Wahrnehmung</a:t>
            </a:r>
          </a:p>
          <a:p>
            <a:pPr lvl="1" eaLnBrk="1" hangingPunct="1"/>
            <a:r>
              <a:rPr lang="de-DE" altLang="de-DE" sz="2000" dirty="0">
                <a:latin typeface="Calibri" panose="020F0502020204030204" pitchFamily="34" charset="0"/>
                <a:ea typeface="Calibri" panose="020F0502020204030204" pitchFamily="34" charset="0"/>
                <a:cs typeface="Calibri" panose="020F0502020204030204" pitchFamily="34" charset="0"/>
              </a:rPr>
              <a:t>persönlich</a:t>
            </a:r>
          </a:p>
          <a:p>
            <a:pPr lvl="2" eaLnBrk="1" hangingPunct="1"/>
            <a:r>
              <a:rPr lang="de-DE" altLang="de-DE" dirty="0">
                <a:latin typeface="Calibri" panose="020F0502020204030204" pitchFamily="34" charset="0"/>
                <a:ea typeface="Calibri" panose="020F0502020204030204" pitchFamily="34" charset="0"/>
                <a:cs typeface="Calibri" panose="020F0502020204030204" pitchFamily="34" charset="0"/>
              </a:rPr>
              <a:t>Zunahme körperlicher/seelischer Gebrechlichkeit</a:t>
            </a:r>
          </a:p>
          <a:p>
            <a:pPr lvl="2" eaLnBrk="1" hangingPunct="1"/>
            <a:r>
              <a:rPr lang="de-DE" altLang="de-DE" dirty="0">
                <a:latin typeface="Calibri" panose="020F0502020204030204" pitchFamily="34" charset="0"/>
                <a:ea typeface="Calibri" panose="020F0502020204030204" pitchFamily="34" charset="0"/>
                <a:cs typeface="Calibri" panose="020F0502020204030204" pitchFamily="34" charset="0"/>
              </a:rPr>
              <a:t>Epiphänomen sinnerfüllten Lebens</a:t>
            </a:r>
          </a:p>
          <a:p>
            <a:pPr lvl="2" eaLnBrk="1" hangingPunct="1"/>
            <a:r>
              <a:rPr lang="de-DE" altLang="de-DE" dirty="0">
                <a:latin typeface="Calibri" panose="020F0502020204030204" pitchFamily="34" charset="0"/>
                <a:ea typeface="Calibri" panose="020F0502020204030204" pitchFamily="34" charset="0"/>
                <a:cs typeface="Calibri" panose="020F0502020204030204" pitchFamily="34" charset="0"/>
              </a:rPr>
              <a:t>erlahmende Selbstkompetenz und – </a:t>
            </a:r>
            <a:r>
              <a:rPr lang="de-DE" altLang="de-DE" dirty="0" err="1">
                <a:latin typeface="Calibri" panose="020F0502020204030204" pitchFamily="34" charset="0"/>
                <a:ea typeface="Calibri" panose="020F0502020204030204" pitchFamily="34" charset="0"/>
                <a:cs typeface="Calibri" panose="020F0502020204030204" pitchFamily="34" charset="0"/>
              </a:rPr>
              <a:t>kontrolle</a:t>
            </a:r>
            <a:r>
              <a:rPr lang="de-DE" altLang="de-DE" dirty="0">
                <a:latin typeface="Calibri" panose="020F0502020204030204" pitchFamily="34" charset="0"/>
                <a:ea typeface="Calibri" panose="020F0502020204030204" pitchFamily="34" charset="0"/>
                <a:cs typeface="Calibri" panose="020F0502020204030204" pitchFamily="34" charset="0"/>
              </a:rPr>
              <a:t>/geistige Kräfte</a:t>
            </a:r>
          </a:p>
          <a:p>
            <a:pPr lvl="2" eaLnBrk="1" hangingPunct="1"/>
            <a:r>
              <a:rPr lang="de-DE" altLang="de-DE" dirty="0">
                <a:latin typeface="Calibri" panose="020F0502020204030204" pitchFamily="34" charset="0"/>
                <a:ea typeface="Calibri" panose="020F0502020204030204" pitchFamily="34" charset="0"/>
                <a:cs typeface="Calibri" panose="020F0502020204030204" pitchFamily="34" charset="0"/>
              </a:rPr>
              <a:t>Verlust sozialer Einbindungen wie existenzieller Identität (Demenz)</a:t>
            </a:r>
          </a:p>
          <a:p>
            <a:pPr lvl="2" eaLnBrk="1" hangingPunct="1"/>
            <a:r>
              <a:rPr lang="de-DE" altLang="de-DE" dirty="0">
                <a:latin typeface="Calibri" panose="020F0502020204030204" pitchFamily="34" charset="0"/>
                <a:ea typeface="Calibri" panose="020F0502020204030204" pitchFamily="34" charset="0"/>
                <a:cs typeface="Calibri" panose="020F0502020204030204" pitchFamily="34" charset="0"/>
              </a:rPr>
              <a:t>Verlust persönlicher Würde</a:t>
            </a:r>
          </a:p>
          <a:p>
            <a:pPr lvl="2" eaLnBrk="1" hangingPunct="1"/>
            <a:r>
              <a:rPr lang="de-DE" altLang="de-DE" dirty="0">
                <a:latin typeface="Calibri" panose="020F0502020204030204" pitchFamily="34" charset="0"/>
                <a:ea typeface="Calibri" panose="020F0502020204030204" pitchFamily="34" charset="0"/>
                <a:cs typeface="Calibri" panose="020F0502020204030204" pitchFamily="34" charset="0"/>
              </a:rPr>
              <a:t>usw. usw.</a:t>
            </a:r>
          </a:p>
          <a:p>
            <a:pPr lvl="1" eaLnBrk="1" hangingPunct="1"/>
            <a:r>
              <a:rPr lang="de-DE" altLang="de-DE" sz="2000" dirty="0">
                <a:latin typeface="Calibri" panose="020F0502020204030204" pitchFamily="34" charset="0"/>
                <a:ea typeface="Calibri" panose="020F0502020204030204" pitchFamily="34" charset="0"/>
                <a:cs typeface="Calibri" panose="020F0502020204030204" pitchFamily="34" charset="0"/>
              </a:rPr>
              <a:t>gesellschaftlich </a:t>
            </a:r>
          </a:p>
          <a:p>
            <a:pPr lvl="2" eaLnBrk="1" hangingPunct="1"/>
            <a:r>
              <a:rPr lang="de-DE" altLang="de-DE" dirty="0">
                <a:latin typeface="Calibri" panose="020F0502020204030204" pitchFamily="34" charset="0"/>
                <a:ea typeface="Calibri" panose="020F0502020204030204" pitchFamily="34" charset="0"/>
                <a:cs typeface="Calibri" panose="020F0502020204030204" pitchFamily="34" charset="0"/>
              </a:rPr>
              <a:t>Überalterung der Gesellschaft („demographische Katastrophe“)</a:t>
            </a:r>
          </a:p>
          <a:p>
            <a:pPr lvl="2" eaLnBrk="1" hangingPunct="1"/>
            <a:r>
              <a:rPr lang="de-DE" altLang="de-DE" dirty="0">
                <a:latin typeface="Calibri" panose="020F0502020204030204" pitchFamily="34" charset="0"/>
                <a:ea typeface="Calibri" panose="020F0502020204030204" pitchFamily="34" charset="0"/>
                <a:cs typeface="Calibri" panose="020F0502020204030204" pitchFamily="34" charset="0"/>
              </a:rPr>
              <a:t>Kollaps sozialer Sicherungen </a:t>
            </a:r>
          </a:p>
          <a:p>
            <a:pPr lvl="2" eaLnBrk="1" hangingPunct="1"/>
            <a:r>
              <a:rPr lang="de-DE" altLang="de-DE" dirty="0">
                <a:latin typeface="Calibri" panose="020F0502020204030204" pitchFamily="34" charset="0"/>
                <a:ea typeface="Calibri" panose="020F0502020204030204" pitchFamily="34" charset="0"/>
                <a:cs typeface="Calibri" panose="020F0502020204030204" pitchFamily="34" charset="0"/>
              </a:rPr>
              <a:t>explodierende Gesundheitskosten </a:t>
            </a:r>
          </a:p>
          <a:p>
            <a:pPr lvl="2" eaLnBrk="1" hangingPunct="1"/>
            <a:r>
              <a:rPr lang="de-DE" altLang="de-DE" dirty="0">
                <a:latin typeface="Calibri" panose="020F0502020204030204" pitchFamily="34" charset="0"/>
                <a:ea typeface="Calibri" panose="020F0502020204030204" pitchFamily="34" charset="0"/>
                <a:cs typeface="Calibri" panose="020F0502020204030204" pitchFamily="34" charset="0"/>
              </a:rPr>
              <a:t>usw. usw.</a:t>
            </a:r>
          </a:p>
        </p:txBody>
      </p:sp>
    </p:spTree>
    <p:extLst>
      <p:ext uri="{BB962C8B-B14F-4D97-AF65-F5344CB8AC3E}">
        <p14:creationId xmlns:p14="http://schemas.microsoft.com/office/powerpoint/2010/main" val="18414982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6">
            <a:extLst>
              <a:ext uri="{FF2B5EF4-FFF2-40B4-BE49-F238E27FC236}">
                <a16:creationId xmlns:a16="http://schemas.microsoft.com/office/drawing/2014/main" id="{B90CBA04-B74B-13E3-9204-1B74D2429D3F}"/>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D6678750-2EB8-4DDE-9687-86C79903C8B5}" type="slidenum">
              <a:rPr lang="de-DE" altLang="en-US" sz="1200">
                <a:latin typeface="Garamond" panose="02020404030301010803" pitchFamily="18" charset="0"/>
              </a:rPr>
              <a:pPr>
                <a:spcBef>
                  <a:spcPct val="0"/>
                </a:spcBef>
                <a:buClrTx/>
                <a:buFontTx/>
                <a:buNone/>
              </a:pPr>
              <a:t>37</a:t>
            </a:fld>
            <a:endParaRPr lang="de-DE" altLang="en-US" sz="1200">
              <a:latin typeface="Garamond" panose="02020404030301010803" pitchFamily="18" charset="0"/>
            </a:endParaRPr>
          </a:p>
        </p:txBody>
      </p:sp>
      <p:sp>
        <p:nvSpPr>
          <p:cNvPr id="63491" name="Fußzeilenplatzhalter 4">
            <a:extLst>
              <a:ext uri="{FF2B5EF4-FFF2-40B4-BE49-F238E27FC236}">
                <a16:creationId xmlns:a16="http://schemas.microsoft.com/office/drawing/2014/main" id="{AC1E6426-C8CE-368A-80B7-677909B371C5}"/>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r>
              <a:rPr lang="de-DE" altLang="en-US" sz="1200">
                <a:latin typeface="Garamond" panose="02020404030301010803" pitchFamily="18" charset="0"/>
              </a:rPr>
              <a:t>Prof. Dr. Andreas Lob-Hüdepohl</a:t>
            </a:r>
          </a:p>
        </p:txBody>
      </p:sp>
      <p:sp>
        <p:nvSpPr>
          <p:cNvPr id="63492" name="Foliennummernplatzhalter 5">
            <a:extLst>
              <a:ext uri="{FF2B5EF4-FFF2-40B4-BE49-F238E27FC236}">
                <a16:creationId xmlns:a16="http://schemas.microsoft.com/office/drawing/2014/main" id="{232ECD32-6297-A9DB-D3AF-E26B2FA19D56}"/>
              </a:ext>
            </a:extLst>
          </p:cNvPr>
          <p:cNvSpPr txBox="1">
            <a:spLocks noGrp="1"/>
          </p:cNvSpPr>
          <p:nvPr/>
        </p:nvSpPr>
        <p:spPr bwMode="auto">
          <a:xfrm>
            <a:off x="6553200" y="6243638"/>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lgn="r" eaLnBrk="1" hangingPunct="1">
              <a:spcBef>
                <a:spcPct val="0"/>
              </a:spcBef>
              <a:buClrTx/>
              <a:buFontTx/>
              <a:buNone/>
            </a:pPr>
            <a:fld id="{16330087-7850-4DF9-81AC-ED6019237B4B}" type="slidenum">
              <a:rPr lang="de-DE" altLang="en-US" sz="1200">
                <a:latin typeface="Garamond" panose="02020404030301010803" pitchFamily="18" charset="0"/>
              </a:rPr>
              <a:pPr algn="r" eaLnBrk="1" hangingPunct="1">
                <a:spcBef>
                  <a:spcPct val="0"/>
                </a:spcBef>
                <a:buClrTx/>
                <a:buFontTx/>
                <a:buNone/>
              </a:pPr>
              <a:t>37</a:t>
            </a:fld>
            <a:endParaRPr lang="de-DE" altLang="en-US" sz="1200">
              <a:latin typeface="Garamond" panose="02020404030301010803" pitchFamily="18" charset="0"/>
            </a:endParaRPr>
          </a:p>
        </p:txBody>
      </p:sp>
      <p:sp>
        <p:nvSpPr>
          <p:cNvPr id="63493" name="Rectangle 2">
            <a:extLst>
              <a:ext uri="{FF2B5EF4-FFF2-40B4-BE49-F238E27FC236}">
                <a16:creationId xmlns:a16="http://schemas.microsoft.com/office/drawing/2014/main" id="{35B61369-3A74-BBF4-619A-F7796AC01BB0}"/>
              </a:ext>
            </a:extLst>
          </p:cNvPr>
          <p:cNvSpPr>
            <a:spLocks noGrp="1" noChangeArrowheads="1"/>
          </p:cNvSpPr>
          <p:nvPr>
            <p:ph type="title"/>
          </p:nvPr>
        </p:nvSpPr>
        <p:spPr>
          <a:xfrm>
            <a:off x="481013" y="260350"/>
            <a:ext cx="8229600" cy="1139825"/>
          </a:xfrm>
        </p:spPr>
        <p:txBody>
          <a:bodyPr/>
          <a:lstStyle/>
          <a:p>
            <a:pPr algn="r" eaLnBrk="1" hangingPunct="1"/>
            <a:r>
              <a:rPr lang="de-DE" altLang="de-DE" sz="2200" b="1" dirty="0">
                <a:latin typeface="Calibri" panose="020F0502020204030204" pitchFamily="34" charset="0"/>
                <a:cs typeface="Calibri" panose="020F0502020204030204" pitchFamily="34" charset="0"/>
              </a:rPr>
              <a:t>(4) Einsamkeit – Scheitern – Altern:</a:t>
            </a:r>
            <a:br>
              <a:rPr lang="de-DE" altLang="de-DE" sz="2200" b="1" dirty="0">
                <a:latin typeface="Calibri" panose="020F0502020204030204" pitchFamily="34" charset="0"/>
                <a:cs typeface="Calibri" panose="020F0502020204030204" pitchFamily="34" charset="0"/>
              </a:rPr>
            </a:br>
            <a:r>
              <a:rPr lang="de-DE" altLang="de-DE" sz="2200" b="1" dirty="0">
                <a:latin typeface="Calibri" panose="020F0502020204030204" pitchFamily="34" charset="0"/>
                <a:cs typeface="Calibri" panose="020F0502020204030204" pitchFamily="34" charset="0"/>
              </a:rPr>
              <a:t>drei besonders risikoreiche Lebenskonstellationen</a:t>
            </a:r>
            <a:br>
              <a:rPr lang="de-DE" altLang="de-DE" sz="2200" b="1" dirty="0">
                <a:latin typeface="Calibri" panose="020F0502020204030204" pitchFamily="34" charset="0"/>
                <a:cs typeface="Calibri" panose="020F0502020204030204" pitchFamily="34" charset="0"/>
              </a:rPr>
            </a:br>
            <a:endParaRPr lang="de-DE" altLang="de-DE" sz="2200" b="1" dirty="0"/>
          </a:p>
        </p:txBody>
      </p:sp>
      <p:sp>
        <p:nvSpPr>
          <p:cNvPr id="63494" name="Rectangle 3">
            <a:extLst>
              <a:ext uri="{FF2B5EF4-FFF2-40B4-BE49-F238E27FC236}">
                <a16:creationId xmlns:a16="http://schemas.microsoft.com/office/drawing/2014/main" id="{1CCFBCCD-1708-EF45-7D78-ACB174D2C6DD}"/>
              </a:ext>
            </a:extLst>
          </p:cNvPr>
          <p:cNvSpPr>
            <a:spLocks noGrp="1" noChangeArrowheads="1"/>
          </p:cNvSpPr>
          <p:nvPr>
            <p:ph type="body" idx="1"/>
          </p:nvPr>
        </p:nvSpPr>
        <p:spPr>
          <a:xfrm>
            <a:off x="468313" y="1484313"/>
            <a:ext cx="8280400" cy="4824412"/>
          </a:xfrm>
        </p:spPr>
        <p:txBody>
          <a:bodyPr/>
          <a:lstStyle/>
          <a:p>
            <a:pPr eaLnBrk="1" hangingPunct="1"/>
            <a:endParaRPr lang="de-DE" altLang="de-DE" dirty="0"/>
          </a:p>
          <a:p>
            <a:pPr eaLnBrk="1" hangingPunct="1"/>
            <a:r>
              <a:rPr lang="de-DE" altLang="de-DE" sz="2200" dirty="0">
                <a:latin typeface="Calibri" panose="020F0502020204030204" pitchFamily="34" charset="0"/>
                <a:ea typeface="Calibri" panose="020F0502020204030204" pitchFamily="34" charset="0"/>
                <a:cs typeface="Calibri" panose="020F0502020204030204" pitchFamily="34" charset="0"/>
              </a:rPr>
              <a:t>„</a:t>
            </a:r>
            <a:r>
              <a:rPr lang="de-DE" altLang="de-DE" sz="2200" b="1" i="1" dirty="0">
                <a:latin typeface="Calibri" panose="020F0502020204030204" pitchFamily="34" charset="0"/>
                <a:ea typeface="Calibri" panose="020F0502020204030204" pitchFamily="34" charset="0"/>
                <a:cs typeface="Calibri" panose="020F0502020204030204" pitchFamily="34" charset="0"/>
              </a:rPr>
              <a:t>Bedrohtes </a:t>
            </a:r>
            <a:r>
              <a:rPr lang="de-DE" altLang="de-DE" sz="2200" b="1" dirty="0">
                <a:latin typeface="Calibri" panose="020F0502020204030204" pitchFamily="34" charset="0"/>
                <a:ea typeface="Calibri" panose="020F0502020204030204" pitchFamily="34" charset="0"/>
                <a:cs typeface="Calibri" panose="020F0502020204030204" pitchFamily="34" charset="0"/>
              </a:rPr>
              <a:t>Altern“</a:t>
            </a:r>
            <a:br>
              <a:rPr lang="de-DE" altLang="de-DE" sz="2200" b="1" dirty="0">
                <a:latin typeface="Calibri" panose="020F0502020204030204" pitchFamily="34" charset="0"/>
                <a:ea typeface="Calibri" panose="020F0502020204030204" pitchFamily="34" charset="0"/>
                <a:cs typeface="Calibri" panose="020F0502020204030204" pitchFamily="34" charset="0"/>
              </a:rPr>
            </a:br>
            <a:r>
              <a:rPr lang="de-DE" altLang="de-DE" sz="2200" b="1" dirty="0">
                <a:latin typeface="Calibri" panose="020F0502020204030204" pitchFamily="34" charset="0"/>
                <a:ea typeface="Calibri" panose="020F0502020204030204" pitchFamily="34" charset="0"/>
                <a:cs typeface="Calibri" panose="020F0502020204030204" pitchFamily="34" charset="0"/>
              </a:rPr>
              <a:t>- eine realistische Wahrnehmung</a:t>
            </a:r>
          </a:p>
          <a:p>
            <a:pPr lvl="1" eaLnBrk="1" hangingPunct="1"/>
            <a:r>
              <a:rPr lang="de-DE" altLang="de-DE" sz="2000" dirty="0">
                <a:latin typeface="Calibri" panose="020F0502020204030204" pitchFamily="34" charset="0"/>
                <a:ea typeface="Calibri" panose="020F0502020204030204" pitchFamily="34" charset="0"/>
                <a:cs typeface="Calibri" panose="020F0502020204030204" pitchFamily="34" charset="0"/>
              </a:rPr>
              <a:t>Geringschätzung altersspezifischer Kompetenzen</a:t>
            </a:r>
          </a:p>
          <a:p>
            <a:pPr lvl="1" eaLnBrk="1" hangingPunct="1"/>
            <a:r>
              <a:rPr lang="de-DE" altLang="de-DE" sz="2000" dirty="0">
                <a:latin typeface="Calibri" panose="020F0502020204030204" pitchFamily="34" charset="0"/>
                <a:ea typeface="Calibri" panose="020F0502020204030204" pitchFamily="34" charset="0"/>
                <a:cs typeface="Calibri" panose="020F0502020204030204" pitchFamily="34" charset="0"/>
              </a:rPr>
              <a:t>Missachtung spezifischer </a:t>
            </a:r>
            <a:r>
              <a:rPr lang="de-DE" altLang="de-DE" sz="2000" dirty="0" err="1">
                <a:latin typeface="Calibri" panose="020F0502020204030204" pitchFamily="34" charset="0"/>
                <a:ea typeface="Calibri" panose="020F0502020204030204" pitchFamily="34" charset="0"/>
                <a:cs typeface="Calibri" panose="020F0502020204030204" pitchFamily="34" charset="0"/>
              </a:rPr>
              <a:t>Bedürftigkeiten</a:t>
            </a:r>
            <a:r>
              <a:rPr lang="de-DE" altLang="de-DE" sz="2000" dirty="0">
                <a:latin typeface="Calibri" panose="020F0502020204030204" pitchFamily="34" charset="0"/>
                <a:ea typeface="Calibri" panose="020F0502020204030204" pitchFamily="34" charset="0"/>
                <a:cs typeface="Calibri" panose="020F0502020204030204" pitchFamily="34" charset="0"/>
              </a:rPr>
              <a:t> und Bedeutsamkeiten</a:t>
            </a:r>
          </a:p>
          <a:p>
            <a:pPr lvl="1" eaLnBrk="1" hangingPunct="1"/>
            <a:r>
              <a:rPr lang="de-DE" altLang="de-DE" sz="2000" dirty="0">
                <a:latin typeface="Calibri" panose="020F0502020204030204" pitchFamily="34" charset="0"/>
                <a:ea typeface="Calibri" panose="020F0502020204030204" pitchFamily="34" charset="0"/>
                <a:cs typeface="Calibri" panose="020F0502020204030204" pitchFamily="34" charset="0"/>
              </a:rPr>
              <a:t>Ausgrenzung und Verarmung</a:t>
            </a:r>
          </a:p>
          <a:p>
            <a:pPr lvl="1" eaLnBrk="1" hangingPunct="1"/>
            <a:r>
              <a:rPr lang="de-DE" altLang="de-DE" sz="2000" dirty="0">
                <a:latin typeface="Calibri" panose="020F0502020204030204" pitchFamily="34" charset="0"/>
                <a:ea typeface="Calibri" panose="020F0502020204030204" pitchFamily="34" charset="0"/>
                <a:cs typeface="Calibri" panose="020F0502020204030204" pitchFamily="34" charset="0"/>
              </a:rPr>
              <a:t>personale und strukturelle Gewalterfahrungen</a:t>
            </a:r>
          </a:p>
          <a:p>
            <a:pPr lvl="1" eaLnBrk="1" hangingPunct="1"/>
            <a:r>
              <a:rPr lang="de-DE" altLang="de-DE" sz="2000" dirty="0">
                <a:latin typeface="Calibri" panose="020F0502020204030204" pitchFamily="34" charset="0"/>
                <a:ea typeface="Calibri" panose="020F0502020204030204" pitchFamily="34" charset="0"/>
                <a:cs typeface="Calibri" panose="020F0502020204030204" pitchFamily="34" charset="0"/>
              </a:rPr>
              <a:t>Dominanz negativer/abwertender Fremd- und Selbstbilder</a:t>
            </a:r>
          </a:p>
          <a:p>
            <a:pPr lvl="1" eaLnBrk="1" hangingPunct="1"/>
            <a:r>
              <a:rPr lang="de-DE" altLang="de-DE" sz="2000" dirty="0">
                <a:latin typeface="Calibri" panose="020F0502020204030204" pitchFamily="34" charset="0"/>
                <a:ea typeface="Calibri" panose="020F0502020204030204" pitchFamily="34" charset="0"/>
                <a:cs typeface="Calibri" panose="020F0502020204030204" pitchFamily="34" charset="0"/>
              </a:rPr>
              <a:t>Erfahrung der Lästigkeit und Überflüssigkeit</a:t>
            </a:r>
            <a:br>
              <a:rPr lang="de-DE" altLang="de-DE" sz="2000" dirty="0">
                <a:latin typeface="Calibri" panose="020F0502020204030204" pitchFamily="34" charset="0"/>
                <a:ea typeface="Calibri" panose="020F0502020204030204" pitchFamily="34" charset="0"/>
                <a:cs typeface="Calibri" panose="020F0502020204030204" pitchFamily="34" charset="0"/>
              </a:rPr>
            </a:br>
            <a:r>
              <a:rPr lang="de-DE" altLang="de-DE" dirty="0">
                <a:latin typeface="Calibri" panose="020F0502020204030204" pitchFamily="34" charset="0"/>
                <a:ea typeface="Calibri" panose="020F0502020204030204" pitchFamily="34" charset="0"/>
                <a:cs typeface="Calibri" panose="020F0502020204030204" pitchFamily="34" charset="0"/>
              </a:rPr>
              <a:t>„Ältere Menschen brauchen wie jüngere ‚eine Umwelt, die noch etwas von einem will. Wenn […] niemand mehr von einem etwas erwartet, ist man im sozialen Sinne tot.‘“ (</a:t>
            </a:r>
            <a:r>
              <a:rPr lang="de-DE" altLang="de-DE" dirty="0" err="1">
                <a:latin typeface="Calibri" panose="020F0502020204030204" pitchFamily="34" charset="0"/>
                <a:ea typeface="Calibri" panose="020F0502020204030204" pitchFamily="34" charset="0"/>
                <a:cs typeface="Calibri" panose="020F0502020204030204" pitchFamily="34" charset="0"/>
              </a:rPr>
              <a:t>H.Rüegger</a:t>
            </a:r>
            <a:r>
              <a:rPr lang="de-DE" altLang="de-DE" dirty="0">
                <a:latin typeface="Calibri" panose="020F0502020204030204" pitchFamily="34" charset="0"/>
                <a:ea typeface="Calibri" panose="020F0502020204030204" pitchFamily="34" charset="0"/>
                <a:cs typeface="Calibri" panose="020F0502020204030204" pitchFamily="34" charset="0"/>
              </a:rPr>
              <a:t>)</a:t>
            </a:r>
            <a:endParaRPr lang="de-DE" altLang="de-DE" sz="2000" dirty="0">
              <a:latin typeface="Calibri" panose="020F0502020204030204" pitchFamily="34" charset="0"/>
              <a:ea typeface="Calibri" panose="020F0502020204030204" pitchFamily="34" charset="0"/>
              <a:cs typeface="Calibri" panose="020F0502020204030204" pitchFamily="34" charset="0"/>
            </a:endParaRPr>
          </a:p>
          <a:p>
            <a:pPr lvl="1" eaLnBrk="1" hangingPunct="1"/>
            <a:r>
              <a:rPr lang="de-DE" altLang="de-DE" sz="2000" dirty="0">
                <a:latin typeface="Calibri" panose="020F0502020204030204" pitchFamily="34" charset="0"/>
                <a:ea typeface="Calibri" panose="020F0502020204030204" pitchFamily="34" charset="0"/>
                <a:cs typeface="Calibri" panose="020F0502020204030204" pitchFamily="34" charset="0"/>
              </a:rPr>
              <a:t>usw. usw.</a:t>
            </a:r>
            <a:br>
              <a:rPr lang="de-DE" altLang="de-DE" sz="2000" dirty="0">
                <a:latin typeface="Calibri" panose="020F0502020204030204" pitchFamily="34" charset="0"/>
                <a:ea typeface="Calibri" panose="020F0502020204030204" pitchFamily="34" charset="0"/>
                <a:cs typeface="Calibri" panose="020F0502020204030204" pitchFamily="34" charset="0"/>
              </a:rPr>
            </a:br>
            <a:endParaRPr lang="de-DE" altLang="de-DE" sz="2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46728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ußzeilenplatzhalt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9219" name="Foliennummernplatzhalt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7DFC3CE2-5968-439E-8623-3725EB18E95D}" type="slidenum">
              <a:rPr lang="de-DE" altLang="en-US" sz="1200" smtClean="0">
                <a:latin typeface="Garamond" panose="02020404030301010803" pitchFamily="18" charset="0"/>
              </a:rPr>
              <a:pPr>
                <a:spcBef>
                  <a:spcPct val="0"/>
                </a:spcBef>
                <a:buClrTx/>
                <a:buFontTx/>
                <a:buNone/>
              </a:pPr>
              <a:t>4</a:t>
            </a:fld>
            <a:endParaRPr lang="de-DE" altLang="en-US" sz="1200">
              <a:latin typeface="Garamond" panose="02020404030301010803" pitchFamily="18" charset="0"/>
            </a:endParaRPr>
          </a:p>
        </p:txBody>
      </p:sp>
      <p:sp>
        <p:nvSpPr>
          <p:cNvPr id="9220" name="Rectangle 2"/>
          <p:cNvSpPr>
            <a:spLocks noGrp="1" noChangeArrowheads="1"/>
          </p:cNvSpPr>
          <p:nvPr>
            <p:ph type="title"/>
          </p:nvPr>
        </p:nvSpPr>
        <p:spPr/>
        <p:txBody>
          <a:bodyPr/>
          <a:lstStyle/>
          <a:p>
            <a:pPr algn="r" eaLnBrk="1" hangingPunct="1"/>
            <a:r>
              <a:rPr lang="de-DE" altLang="de-DE" sz="2400" b="1" dirty="0">
                <a:latin typeface="Calibri" panose="020F0502020204030204" pitchFamily="34" charset="0"/>
                <a:cs typeface="Calibri" panose="020F0502020204030204" pitchFamily="34" charset="0"/>
              </a:rPr>
              <a:t>(1) Vorfrage in eigener Sache:</a:t>
            </a:r>
            <a:br>
              <a:rPr lang="de-DE" altLang="de-DE" sz="2400" b="1" dirty="0">
                <a:latin typeface="Calibri" panose="020F0502020204030204" pitchFamily="34" charset="0"/>
                <a:cs typeface="Calibri" panose="020F0502020204030204" pitchFamily="34" charset="0"/>
              </a:rPr>
            </a:br>
            <a:r>
              <a:rPr lang="de-DE" altLang="de-DE" sz="2400" b="1" dirty="0">
                <a:latin typeface="Calibri" panose="020F0502020204030204" pitchFamily="34" charset="0"/>
                <a:cs typeface="Calibri" panose="020F0502020204030204" pitchFamily="34" charset="0"/>
              </a:rPr>
              <a:t>Eine zweite Chance? </a:t>
            </a:r>
            <a:br>
              <a:rPr lang="de-DE" altLang="de-DE" sz="2400" b="1" dirty="0">
                <a:latin typeface="Calibri" panose="020F0502020204030204" pitchFamily="34" charset="0"/>
                <a:cs typeface="Calibri" panose="020F0502020204030204" pitchFamily="34" charset="0"/>
              </a:rPr>
            </a:br>
            <a:endParaRPr lang="de-DE" altLang="de-DE" sz="2400" b="1" dirty="0">
              <a:latin typeface="Calibri" panose="020F0502020204030204" pitchFamily="34" charset="0"/>
              <a:cs typeface="Calibri" panose="020F0502020204030204" pitchFamily="34" charset="0"/>
            </a:endParaRPr>
          </a:p>
        </p:txBody>
      </p:sp>
      <p:sp>
        <p:nvSpPr>
          <p:cNvPr id="9221" name="Rectangle 3"/>
          <p:cNvSpPr>
            <a:spLocks noGrp="1" noChangeArrowheads="1"/>
          </p:cNvSpPr>
          <p:nvPr>
            <p:ph type="body" idx="1"/>
          </p:nvPr>
        </p:nvSpPr>
        <p:spPr>
          <a:xfrm>
            <a:off x="468313" y="1680692"/>
            <a:ext cx="8229600" cy="4484688"/>
          </a:xfrm>
        </p:spPr>
        <p:txBody>
          <a:bodyPr/>
          <a:lstStyle/>
          <a:p>
            <a:pPr eaLnBrk="1" hangingPunct="1">
              <a:lnSpc>
                <a:spcPct val="90000"/>
              </a:lnSpc>
            </a:pPr>
            <a:endParaRPr lang="de-DE" sz="2200" b="1" dirty="0">
              <a:effectLst/>
              <a:latin typeface="Calibri" panose="020F0502020204030204" pitchFamily="34" charset="0"/>
              <a:ea typeface="Calibri" panose="020F0502020204030204" pitchFamily="34" charset="0"/>
            </a:endParaRPr>
          </a:p>
          <a:p>
            <a:pPr eaLnBrk="1" hangingPunct="1">
              <a:lnSpc>
                <a:spcPct val="90000"/>
              </a:lnSpc>
            </a:pPr>
            <a:r>
              <a:rPr lang="de-DE" sz="2200" b="1" dirty="0">
                <a:effectLst/>
                <a:latin typeface="Calibri" panose="020F0502020204030204" pitchFamily="34" charset="0"/>
                <a:ea typeface="Calibri" panose="020F0502020204030204" pitchFamily="34" charset="0"/>
              </a:rPr>
              <a:t>Abschluss am 29.11.2023: </a:t>
            </a:r>
            <a:br>
              <a:rPr lang="de-DE" sz="2200" b="1" dirty="0">
                <a:effectLst/>
                <a:latin typeface="Calibri" panose="020F0502020204030204" pitchFamily="34" charset="0"/>
                <a:ea typeface="Calibri" panose="020F0502020204030204" pitchFamily="34" charset="0"/>
              </a:rPr>
            </a:br>
            <a:r>
              <a:rPr lang="de-DE" sz="2200" b="1" dirty="0">
                <a:effectLst/>
                <a:latin typeface="Calibri" panose="020F0502020204030204" pitchFamily="34" charset="0"/>
                <a:ea typeface="Calibri" panose="020F0502020204030204" pitchFamily="34" charset="0"/>
              </a:rPr>
              <a:t>Diakonieethische Imperativ</a:t>
            </a:r>
          </a:p>
          <a:p>
            <a:pPr marL="327025" lvl="1" indent="0" eaLnBrk="1" hangingPunct="1">
              <a:lnSpc>
                <a:spcPct val="90000"/>
              </a:lnSpc>
              <a:buNone/>
            </a:pPr>
            <a:r>
              <a:rPr lang="de-DE" sz="2000" dirty="0">
                <a:effectLst/>
                <a:latin typeface="Calibri" panose="020F0502020204030204" pitchFamily="34" charset="0"/>
                <a:ea typeface="Calibri" panose="020F0502020204030204" pitchFamily="34" charset="0"/>
              </a:rPr>
              <a:t>„Rückkehr in die ‚Diakonie‘ habe ich gesagt. Damit meine ich das Sich-Gesellen zum Menschen in allen seinen Situationen mit der Absicht, sie ihm meistern zu helfen, ohne anschließend irgendwo eine Spalte und Sparte auszufüllen.</a:t>
            </a:r>
            <a:r>
              <a:rPr lang="de-DE" sz="2000" dirty="0">
                <a:latin typeface="Calibri" panose="020F0502020204030204" pitchFamily="34" charset="0"/>
                <a:ea typeface="Calibri" panose="020F0502020204030204" pitchFamily="34" charset="0"/>
              </a:rPr>
              <a:t> Damit meine ich das Nachgehen und Nachwandern auch in die äußersten Verlorenheiten und Verstiegenheiten des Menschen, um bei ihm zu sein genau und gerade dann, wenn ihn Verlorenheiten und Verstiegenheit umgeben. </a:t>
            </a:r>
            <a:r>
              <a:rPr lang="de-DE" sz="2000" dirty="0">
                <a:effectLst/>
                <a:latin typeface="Calibri" panose="020F0502020204030204" pitchFamily="34" charset="0"/>
                <a:ea typeface="Calibri" panose="020F0502020204030204" pitchFamily="34" charset="0"/>
              </a:rPr>
              <a:t>(…) Damit meine ich die geistige Begegnung als echten Dialog, nicht als monologische Ansprache und monotone Quengelei.“ </a:t>
            </a:r>
            <a:br>
              <a:rPr lang="de-DE" sz="2000" dirty="0">
                <a:effectLst/>
                <a:latin typeface="Calibri" panose="020F0502020204030204" pitchFamily="34" charset="0"/>
                <a:ea typeface="Calibri" panose="020F0502020204030204" pitchFamily="34" charset="0"/>
              </a:rPr>
            </a:br>
            <a:r>
              <a:rPr lang="de-DE" dirty="0">
                <a:effectLst/>
                <a:latin typeface="Calibri" panose="020F0502020204030204" pitchFamily="34" charset="0"/>
                <a:ea typeface="Calibri" panose="020F0502020204030204" pitchFamily="34" charset="0"/>
              </a:rPr>
              <a:t>(Alfred Delp SJ, Das Schicksal der Kirchen)</a:t>
            </a:r>
            <a:endParaRPr lang="de-DE" sz="2000" dirty="0">
              <a:effectLst/>
              <a:latin typeface="Times New Roman" panose="02020603050405020304" pitchFamily="18" charset="0"/>
              <a:ea typeface="Calibri" panose="020F0502020204030204" pitchFamily="34" charset="0"/>
            </a:endParaRPr>
          </a:p>
          <a:p>
            <a:pPr eaLnBrk="1" hangingPunct="1">
              <a:lnSpc>
                <a:spcPct val="90000"/>
              </a:lnSpc>
            </a:pPr>
            <a:endParaRPr lang="de-DE" altLang="de-DE"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33389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ußzeilenplatzhalt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a:latin typeface="Garamond" pitchFamily="18" charset="0"/>
              </a:rPr>
              <a:t>Prof. Dr. Andreas Lob-Hüdepohl </a:t>
            </a:r>
            <a:br>
              <a:rPr lang="en-US" altLang="en-US" sz="1200">
                <a:latin typeface="Garamond" pitchFamily="18" charset="0"/>
              </a:rPr>
            </a:br>
            <a:r>
              <a:rPr lang="en-US" altLang="en-US" sz="1200">
                <a:latin typeface="Garamond" pitchFamily="18" charset="0"/>
              </a:rPr>
              <a:t>(ICEP Berlin)</a:t>
            </a:r>
            <a:endParaRPr lang="de-DE" altLang="en-US" sz="1200" dirty="0">
              <a:latin typeface="Garamond" pitchFamily="18" charset="0"/>
            </a:endParaRPr>
          </a:p>
        </p:txBody>
      </p:sp>
      <p:sp>
        <p:nvSpPr>
          <p:cNvPr id="11267" name="Foliennummernplatzhalt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7CCE7E19-051B-46A7-92C3-701FDAE16809}" type="slidenum">
              <a:rPr lang="de-DE" altLang="en-US" sz="1200" smtClean="0">
                <a:latin typeface="Garamond" panose="02020404030301010803" pitchFamily="18" charset="0"/>
              </a:rPr>
              <a:pPr>
                <a:spcBef>
                  <a:spcPct val="0"/>
                </a:spcBef>
                <a:buClrTx/>
                <a:buFontTx/>
                <a:buNone/>
              </a:pPr>
              <a:t>5</a:t>
            </a:fld>
            <a:endParaRPr lang="de-DE" altLang="en-US" sz="1200">
              <a:latin typeface="Garamond" panose="02020404030301010803" pitchFamily="18" charset="0"/>
            </a:endParaRPr>
          </a:p>
        </p:txBody>
      </p:sp>
      <p:sp>
        <p:nvSpPr>
          <p:cNvPr id="11268" name="Rectangle 2"/>
          <p:cNvSpPr>
            <a:spLocks noGrp="1" noChangeArrowheads="1"/>
          </p:cNvSpPr>
          <p:nvPr>
            <p:ph type="title"/>
          </p:nvPr>
        </p:nvSpPr>
        <p:spPr/>
        <p:txBody>
          <a:bodyPr/>
          <a:lstStyle/>
          <a:p>
            <a:pPr algn="r" eaLnBrk="1" hangingPunct="1"/>
            <a:r>
              <a:rPr lang="de-DE" altLang="de-DE" sz="2400" b="1" dirty="0">
                <a:latin typeface="Calibri" panose="020F0502020204030204" pitchFamily="34" charset="0"/>
                <a:cs typeface="Calibri" panose="020F0502020204030204" pitchFamily="34" charset="0"/>
              </a:rPr>
              <a:t>(1) Vorbemerkungen:</a:t>
            </a:r>
            <a:br>
              <a:rPr lang="de-DE" altLang="de-DE" sz="2400" b="1" dirty="0">
                <a:latin typeface="Calibri" panose="020F0502020204030204" pitchFamily="34" charset="0"/>
                <a:cs typeface="Calibri" panose="020F0502020204030204" pitchFamily="34" charset="0"/>
              </a:rPr>
            </a:br>
            <a:r>
              <a:rPr lang="de-DE" altLang="de-DE" sz="2400" b="1" dirty="0">
                <a:latin typeface="Calibri" panose="020F0502020204030204" pitchFamily="34" charset="0"/>
                <a:cs typeface="Calibri" panose="020F0502020204030204" pitchFamily="34" charset="0"/>
              </a:rPr>
              <a:t>Anlass der aufbrechenden Fragestellung</a:t>
            </a:r>
          </a:p>
        </p:txBody>
      </p:sp>
      <p:sp>
        <p:nvSpPr>
          <p:cNvPr id="11269" name="Rectangle 3"/>
          <p:cNvSpPr>
            <a:spLocks noGrp="1" noChangeArrowheads="1"/>
          </p:cNvSpPr>
          <p:nvPr>
            <p:ph type="body" idx="1"/>
          </p:nvPr>
        </p:nvSpPr>
        <p:spPr>
          <a:xfrm>
            <a:off x="468313" y="1628750"/>
            <a:ext cx="2951527" cy="4464620"/>
          </a:xfrm>
        </p:spPr>
        <p:txBody>
          <a:bodyPr numCol="1"/>
          <a:lstStyle/>
          <a:p>
            <a:pPr marL="0" indent="0" eaLnBrk="1" hangingPunct="1">
              <a:lnSpc>
                <a:spcPct val="90000"/>
              </a:lnSpc>
              <a:buNone/>
            </a:pPr>
            <a:endParaRPr lang="de-DE" altLang="de-DE" b="1" dirty="0">
              <a:latin typeface="Calibri" panose="020F0502020204030204" pitchFamily="34" charset="0"/>
              <a:cs typeface="Calibri" panose="020F0502020204030204" pitchFamily="34" charset="0"/>
            </a:endParaRPr>
          </a:p>
          <a:p>
            <a:pPr marL="0" indent="0" eaLnBrk="1" hangingPunct="1">
              <a:lnSpc>
                <a:spcPct val="90000"/>
              </a:lnSpc>
              <a:buNone/>
            </a:pPr>
            <a:endParaRPr lang="de-DE" altLang="de-DE" b="1" dirty="0">
              <a:latin typeface="Calibri" panose="020F0502020204030204" pitchFamily="34" charset="0"/>
              <a:cs typeface="Calibri" panose="020F0502020204030204" pitchFamily="34" charset="0"/>
            </a:endParaRPr>
          </a:p>
          <a:p>
            <a:pPr marL="0" indent="0" eaLnBrk="1" hangingPunct="1">
              <a:lnSpc>
                <a:spcPct val="90000"/>
              </a:lnSpc>
              <a:buNone/>
            </a:pPr>
            <a:endParaRPr lang="de-DE" altLang="de-DE" b="1" dirty="0">
              <a:latin typeface="Calibri" panose="020F0502020204030204" pitchFamily="34" charset="0"/>
              <a:cs typeface="Calibri" panose="020F0502020204030204" pitchFamily="34" charset="0"/>
            </a:endParaRPr>
          </a:p>
          <a:p>
            <a:pPr marL="0" indent="0" eaLnBrk="1" hangingPunct="1">
              <a:lnSpc>
                <a:spcPct val="90000"/>
              </a:lnSpc>
              <a:buNone/>
            </a:pPr>
            <a:endParaRPr lang="de-DE" altLang="de-DE" b="1" dirty="0">
              <a:latin typeface="Calibri" panose="020F0502020204030204" pitchFamily="34" charset="0"/>
              <a:cs typeface="Calibri" panose="020F0502020204030204" pitchFamily="34" charset="0"/>
            </a:endParaRPr>
          </a:p>
          <a:p>
            <a:pPr marL="0" indent="0" eaLnBrk="1" hangingPunct="1">
              <a:lnSpc>
                <a:spcPct val="90000"/>
              </a:lnSpc>
              <a:buNone/>
            </a:pPr>
            <a:r>
              <a:rPr lang="de-DE" altLang="de-DE" b="1" dirty="0">
                <a:latin typeface="Calibri" panose="020F0502020204030204" pitchFamily="34" charset="0"/>
                <a:cs typeface="Calibri" panose="020F0502020204030204" pitchFamily="34" charset="0"/>
              </a:rPr>
              <a:t>Klärung von Grundsatzfragen durch den Deutschen Ethikrat </a:t>
            </a:r>
            <a:br>
              <a:rPr lang="de-DE" altLang="de-DE" b="1" dirty="0">
                <a:latin typeface="Calibri" panose="020F0502020204030204" pitchFamily="34" charset="0"/>
                <a:cs typeface="Calibri" panose="020F0502020204030204" pitchFamily="34" charset="0"/>
              </a:rPr>
            </a:br>
            <a:r>
              <a:rPr lang="de-DE" altLang="de-DE" dirty="0">
                <a:latin typeface="Calibri" panose="020F0502020204030204" pitchFamily="34" charset="0"/>
                <a:cs typeface="Calibri" panose="020F0502020204030204" pitchFamily="34" charset="0"/>
              </a:rPr>
              <a:t>(im Vorfeld einer möglichen gesetzlichen Regelung durch den </a:t>
            </a:r>
            <a:r>
              <a:rPr lang="de-DE" altLang="de-DE">
                <a:latin typeface="Calibri" panose="020F0502020204030204" pitchFamily="34" charset="0"/>
                <a:cs typeface="Calibri" panose="020F0502020204030204" pitchFamily="34" charset="0"/>
              </a:rPr>
              <a:t>Deutschen Bundestag)</a:t>
            </a:r>
            <a:r>
              <a:rPr lang="de-DE" altLang="de-DE" b="1" dirty="0">
                <a:latin typeface="Calibri" panose="020F0502020204030204" pitchFamily="34" charset="0"/>
                <a:cs typeface="Calibri" panose="020F0502020204030204" pitchFamily="34" charset="0"/>
              </a:rPr>
              <a:t>								</a:t>
            </a:r>
          </a:p>
        </p:txBody>
      </p:sp>
      <p:pic>
        <p:nvPicPr>
          <p:cNvPr id="3" name="Grafik 2">
            <a:extLst>
              <a:ext uri="{FF2B5EF4-FFF2-40B4-BE49-F238E27FC236}">
                <a16:creationId xmlns:a16="http://schemas.microsoft.com/office/drawing/2014/main" id="{2CF6BF7A-A115-2441-6886-EE94B7960A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71660" y="1916790"/>
            <a:ext cx="2448340" cy="3816529"/>
          </a:xfrm>
          <a:prstGeom prst="rect">
            <a:avLst/>
          </a:prstGeom>
        </p:spPr>
      </p:pic>
    </p:spTree>
    <p:extLst>
      <p:ext uri="{BB962C8B-B14F-4D97-AF65-F5344CB8AC3E}">
        <p14:creationId xmlns:p14="http://schemas.microsoft.com/office/powerpoint/2010/main" val="1683357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B75EC0-D3A7-5115-FF9B-77FE81176816}"/>
            </a:ext>
          </a:extLst>
        </p:cNvPr>
        <p:cNvGrpSpPr/>
        <p:nvPr/>
      </p:nvGrpSpPr>
      <p:grpSpPr>
        <a:xfrm>
          <a:off x="0" y="0"/>
          <a:ext cx="0" cy="0"/>
          <a:chOff x="0" y="0"/>
          <a:chExt cx="0" cy="0"/>
        </a:xfrm>
      </p:grpSpPr>
      <p:sp>
        <p:nvSpPr>
          <p:cNvPr id="4098" name="Fußzeilenplatzhalter 4">
            <a:extLst>
              <a:ext uri="{FF2B5EF4-FFF2-40B4-BE49-F238E27FC236}">
                <a16:creationId xmlns:a16="http://schemas.microsoft.com/office/drawing/2014/main" id="{0414AF95-3640-8CC1-4B81-240CC6FC2C68}"/>
              </a:ext>
            </a:extLst>
          </p:cNvPr>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a:latin typeface="Garamond" pitchFamily="18" charset="0"/>
              </a:rPr>
              <a:t>Prof. Dr. Andreas Lob-Hüdepohl </a:t>
            </a:r>
            <a:br>
              <a:rPr lang="en-US" altLang="en-US" sz="1200">
                <a:latin typeface="Garamond" pitchFamily="18" charset="0"/>
              </a:rPr>
            </a:br>
            <a:r>
              <a:rPr lang="en-US" altLang="en-US" sz="1200">
                <a:latin typeface="Garamond" pitchFamily="18" charset="0"/>
              </a:rPr>
              <a:t>(ICEP Berlin)</a:t>
            </a:r>
            <a:endParaRPr lang="de-DE" altLang="en-US" sz="1200" dirty="0">
              <a:latin typeface="Garamond" pitchFamily="18" charset="0"/>
            </a:endParaRPr>
          </a:p>
        </p:txBody>
      </p:sp>
      <p:sp>
        <p:nvSpPr>
          <p:cNvPr id="11267" name="Foliennummernplatzhalter 5">
            <a:extLst>
              <a:ext uri="{FF2B5EF4-FFF2-40B4-BE49-F238E27FC236}">
                <a16:creationId xmlns:a16="http://schemas.microsoft.com/office/drawing/2014/main" id="{64EB95DD-856B-4760-DF57-E7906154877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7CCE7E19-051B-46A7-92C3-701FDAE16809}" type="slidenum">
              <a:rPr lang="de-DE" altLang="en-US" sz="1200" smtClean="0">
                <a:latin typeface="Garamond" panose="02020404030301010803" pitchFamily="18" charset="0"/>
              </a:rPr>
              <a:pPr>
                <a:spcBef>
                  <a:spcPct val="0"/>
                </a:spcBef>
                <a:buClrTx/>
                <a:buFontTx/>
                <a:buNone/>
              </a:pPr>
              <a:t>6</a:t>
            </a:fld>
            <a:endParaRPr lang="de-DE" altLang="en-US" sz="1200">
              <a:latin typeface="Garamond" panose="02020404030301010803" pitchFamily="18" charset="0"/>
            </a:endParaRPr>
          </a:p>
        </p:txBody>
      </p:sp>
      <p:sp>
        <p:nvSpPr>
          <p:cNvPr id="11268" name="Rectangle 2">
            <a:extLst>
              <a:ext uri="{FF2B5EF4-FFF2-40B4-BE49-F238E27FC236}">
                <a16:creationId xmlns:a16="http://schemas.microsoft.com/office/drawing/2014/main" id="{8BB1671F-18BA-9F92-FE58-18980AFC06B8}"/>
              </a:ext>
            </a:extLst>
          </p:cNvPr>
          <p:cNvSpPr>
            <a:spLocks noGrp="1" noChangeArrowheads="1"/>
          </p:cNvSpPr>
          <p:nvPr>
            <p:ph type="title"/>
          </p:nvPr>
        </p:nvSpPr>
        <p:spPr/>
        <p:txBody>
          <a:bodyPr/>
          <a:lstStyle/>
          <a:p>
            <a:pPr algn="r" eaLnBrk="1" hangingPunct="1"/>
            <a:r>
              <a:rPr lang="de-DE" altLang="de-DE" sz="2400" b="1" dirty="0">
                <a:latin typeface="Calibri" panose="020F0502020204030204" pitchFamily="34" charset="0"/>
                <a:cs typeface="Calibri" panose="020F0502020204030204" pitchFamily="34" charset="0"/>
              </a:rPr>
              <a:t>(1) Vorbemerkungen:</a:t>
            </a:r>
            <a:br>
              <a:rPr lang="de-DE" altLang="de-DE" sz="2400" b="1" dirty="0">
                <a:latin typeface="Calibri" panose="020F0502020204030204" pitchFamily="34" charset="0"/>
                <a:cs typeface="Calibri" panose="020F0502020204030204" pitchFamily="34" charset="0"/>
              </a:rPr>
            </a:br>
            <a:r>
              <a:rPr lang="de-DE" altLang="de-DE" sz="2400" b="1" dirty="0">
                <a:latin typeface="Calibri" panose="020F0502020204030204" pitchFamily="34" charset="0"/>
                <a:cs typeface="Calibri" panose="020F0502020204030204" pitchFamily="34" charset="0"/>
              </a:rPr>
              <a:t>Anlass der aufbrechenden Fragestellung</a:t>
            </a:r>
          </a:p>
        </p:txBody>
      </p:sp>
      <p:sp>
        <p:nvSpPr>
          <p:cNvPr id="2" name="Inhaltsplatzhalter 1">
            <a:extLst>
              <a:ext uri="{FF2B5EF4-FFF2-40B4-BE49-F238E27FC236}">
                <a16:creationId xmlns:a16="http://schemas.microsoft.com/office/drawing/2014/main" id="{E98D653C-36C2-CA6A-E91B-EC4F0D8546CA}"/>
              </a:ext>
            </a:extLst>
          </p:cNvPr>
          <p:cNvSpPr>
            <a:spLocks noGrp="1"/>
          </p:cNvSpPr>
          <p:nvPr>
            <p:ph idx="1"/>
          </p:nvPr>
        </p:nvSpPr>
        <p:spPr/>
        <p:txBody>
          <a:bodyPr/>
          <a:lstStyle/>
          <a:p>
            <a:pPr marL="457200" indent="-457200">
              <a:buFont typeface="+mj-lt"/>
              <a:buAutoNum type="arabicPeriod"/>
            </a:pPr>
            <a:endParaRPr lang="de-DE" dirty="0">
              <a:latin typeface="Calibri" panose="020F0502020204030204" pitchFamily="34" charset="0"/>
              <a:ea typeface="Calibri" panose="020F0502020204030204" pitchFamily="34" charset="0"/>
              <a:cs typeface="Calibri" panose="020F0502020204030204" pitchFamily="34" charset="0"/>
            </a:endParaRPr>
          </a:p>
          <a:p>
            <a:pPr marL="457200" indent="-457200">
              <a:buFont typeface="+mj-lt"/>
              <a:buAutoNum type="arabicPeriod"/>
            </a:pPr>
            <a:endParaRPr lang="de-DE" dirty="0">
              <a:latin typeface="Calibri" panose="020F0502020204030204" pitchFamily="34" charset="0"/>
              <a:ea typeface="Calibri" panose="020F0502020204030204" pitchFamily="34" charset="0"/>
              <a:cs typeface="Calibri" panose="020F0502020204030204" pitchFamily="34" charset="0"/>
            </a:endParaRPr>
          </a:p>
          <a:p>
            <a:pPr marL="457200" indent="-457200">
              <a:buFont typeface="+mj-lt"/>
              <a:buAutoNum type="arabicPeriod"/>
            </a:pPr>
            <a:r>
              <a:rPr lang="de-DE" dirty="0">
                <a:latin typeface="Calibri" panose="020F0502020204030204" pitchFamily="34" charset="0"/>
                <a:ea typeface="Calibri" panose="020F0502020204030204" pitchFamily="34" charset="0"/>
                <a:cs typeface="Calibri" panose="020F0502020204030204" pitchFamily="34" charset="0"/>
              </a:rPr>
              <a:t>Einleitung</a:t>
            </a:r>
          </a:p>
          <a:p>
            <a:pPr marL="457200" indent="-457200">
              <a:buFont typeface="+mj-lt"/>
              <a:buAutoNum type="arabicPeriod"/>
            </a:pPr>
            <a:r>
              <a:rPr lang="de-DE" b="1" dirty="0">
                <a:latin typeface="Calibri" panose="020F0502020204030204" pitchFamily="34" charset="0"/>
                <a:ea typeface="Calibri" panose="020F0502020204030204" pitchFamily="34" charset="0"/>
                <a:cs typeface="Calibri" panose="020F0502020204030204" pitchFamily="34" charset="0"/>
              </a:rPr>
              <a:t>Dynamik von Suizidgedanken</a:t>
            </a:r>
          </a:p>
          <a:p>
            <a:pPr marL="457200" indent="-457200">
              <a:buFont typeface="+mj-lt"/>
              <a:buAutoNum type="arabicPeriod"/>
            </a:pPr>
            <a:r>
              <a:rPr lang="de-DE" dirty="0">
                <a:latin typeface="Calibri" panose="020F0502020204030204" pitchFamily="34" charset="0"/>
                <a:ea typeface="Calibri" panose="020F0502020204030204" pitchFamily="34" charset="0"/>
                <a:cs typeface="Calibri" panose="020F0502020204030204" pitchFamily="34" charset="0"/>
              </a:rPr>
              <a:t>Voraussetzungen einer freiverantwortlichen Suizidentscheidung</a:t>
            </a:r>
          </a:p>
          <a:p>
            <a:pPr marL="457200" indent="-457200">
              <a:buFont typeface="+mj-lt"/>
              <a:buAutoNum type="arabicPeriod"/>
            </a:pPr>
            <a:r>
              <a:rPr lang="de-DE" b="1" dirty="0">
                <a:latin typeface="Calibri" panose="020F0502020204030204" pitchFamily="34" charset="0"/>
                <a:ea typeface="Calibri" panose="020F0502020204030204" pitchFamily="34" charset="0"/>
                <a:cs typeface="Calibri" panose="020F0502020204030204" pitchFamily="34" charset="0"/>
              </a:rPr>
              <a:t>Verantwortung im Kontext von Suizidprävention</a:t>
            </a:r>
            <a:endParaRPr lang="de-DE" dirty="0">
              <a:latin typeface="Calibri" panose="020F0502020204030204" pitchFamily="34" charset="0"/>
              <a:ea typeface="Calibri" panose="020F0502020204030204" pitchFamily="34" charset="0"/>
              <a:cs typeface="Calibri" panose="020F0502020204030204" pitchFamily="34" charset="0"/>
            </a:endParaRPr>
          </a:p>
          <a:p>
            <a:pPr marL="327025" lvl="1" indent="0">
              <a:buNone/>
            </a:pPr>
            <a:r>
              <a:rPr lang="de-DE" dirty="0">
                <a:latin typeface="Calibri" panose="020F0502020204030204" pitchFamily="34" charset="0"/>
                <a:ea typeface="Calibri" panose="020F0502020204030204" pitchFamily="34" charset="0"/>
                <a:cs typeface="Calibri" panose="020F0502020204030204" pitchFamily="34" charset="0"/>
              </a:rPr>
              <a:t>4.1.	Zielperspektiven und Konzeptualisierung vernetzter Verantwortlichkeiten</a:t>
            </a:r>
          </a:p>
          <a:p>
            <a:pPr marL="327025" lvl="1" indent="0">
              <a:buNone/>
            </a:pPr>
            <a:r>
              <a:rPr lang="de-DE" dirty="0">
                <a:latin typeface="Calibri" panose="020F0502020204030204" pitchFamily="34" charset="0"/>
                <a:ea typeface="Calibri" panose="020F0502020204030204" pitchFamily="34" charset="0"/>
                <a:cs typeface="Calibri" panose="020F0502020204030204" pitchFamily="34" charset="0"/>
              </a:rPr>
              <a:t>4.2.	Exkurs: Debatte um Normalität und Normalisierung</a:t>
            </a:r>
          </a:p>
          <a:p>
            <a:pPr marL="327025" lvl="1" indent="0">
              <a:buNone/>
            </a:pPr>
            <a:r>
              <a:rPr lang="de-DE" b="1" dirty="0">
                <a:latin typeface="Calibri" panose="020F0502020204030204" pitchFamily="34" charset="0"/>
                <a:ea typeface="Calibri" panose="020F0502020204030204" pitchFamily="34" charset="0"/>
                <a:cs typeface="Calibri" panose="020F0502020204030204" pitchFamily="34" charset="0"/>
              </a:rPr>
              <a:t>4.3.	Akteurinnen und Akteure auf der Mikroebene</a:t>
            </a:r>
          </a:p>
          <a:p>
            <a:pPr marL="327025" lvl="1" indent="0">
              <a:buNone/>
            </a:pPr>
            <a:r>
              <a:rPr lang="de-DE" dirty="0">
                <a:latin typeface="Calibri" panose="020F0502020204030204" pitchFamily="34" charset="0"/>
                <a:ea typeface="Calibri" panose="020F0502020204030204" pitchFamily="34" charset="0"/>
                <a:cs typeface="Calibri" panose="020F0502020204030204" pitchFamily="34" charset="0"/>
              </a:rPr>
              <a:t>4.4.	Akteurinnen und Akteure auf der Mesoebene</a:t>
            </a:r>
          </a:p>
          <a:p>
            <a:pPr marL="327025" lvl="1" indent="0">
              <a:buNone/>
            </a:pPr>
            <a:r>
              <a:rPr lang="de-DE" dirty="0">
                <a:latin typeface="Calibri" panose="020F0502020204030204" pitchFamily="34" charset="0"/>
                <a:ea typeface="Calibri" panose="020F0502020204030204" pitchFamily="34" charset="0"/>
                <a:cs typeface="Calibri" panose="020F0502020204030204" pitchFamily="34" charset="0"/>
              </a:rPr>
              <a:t>4.5.	Institutionen auf der Makroebene</a:t>
            </a:r>
          </a:p>
          <a:p>
            <a:pPr marL="327025" lvl="1" indent="0">
              <a:buNone/>
            </a:pPr>
            <a:r>
              <a:rPr lang="de-DE" dirty="0">
                <a:latin typeface="Calibri" panose="020F0502020204030204" pitchFamily="34" charset="0"/>
                <a:ea typeface="Calibri" panose="020F0502020204030204" pitchFamily="34" charset="0"/>
                <a:cs typeface="Calibri" panose="020F0502020204030204" pitchFamily="34" charset="0"/>
              </a:rPr>
              <a:t>4.6.	Herausforderungen und Potenziale vernetzter Verantwortlichkeiten</a:t>
            </a:r>
          </a:p>
          <a:p>
            <a:pPr marL="457200" indent="-457200">
              <a:buFont typeface="+mj-lt"/>
              <a:buAutoNum type="arabicPeriod"/>
            </a:pPr>
            <a:endParaRPr lang="de-DE"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683973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E66D1-DF8A-8785-22F5-D1936E7B7398}"/>
            </a:ext>
          </a:extLst>
        </p:cNvPr>
        <p:cNvGrpSpPr/>
        <p:nvPr/>
      </p:nvGrpSpPr>
      <p:grpSpPr>
        <a:xfrm>
          <a:off x="0" y="0"/>
          <a:ext cx="0" cy="0"/>
          <a:chOff x="0" y="0"/>
          <a:chExt cx="0" cy="0"/>
        </a:xfrm>
      </p:grpSpPr>
      <p:sp>
        <p:nvSpPr>
          <p:cNvPr id="4098" name="Fußzeilenplatzhalter 4">
            <a:extLst>
              <a:ext uri="{FF2B5EF4-FFF2-40B4-BE49-F238E27FC236}">
                <a16:creationId xmlns:a16="http://schemas.microsoft.com/office/drawing/2014/main" id="{9364A6FA-5D71-00C0-4F1C-04BF77D7138C}"/>
              </a:ext>
            </a:extLst>
          </p:cNvPr>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7171" name="Foliennummernplatzhalter 5">
            <a:extLst>
              <a:ext uri="{FF2B5EF4-FFF2-40B4-BE49-F238E27FC236}">
                <a16:creationId xmlns:a16="http://schemas.microsoft.com/office/drawing/2014/main" id="{EAD9973A-D01F-E230-EF27-5E6BF7ADA23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0546442C-7DC3-4243-9414-0D627930FB49}" type="slidenum">
              <a:rPr lang="de-DE" altLang="en-US" sz="1200" smtClean="0">
                <a:latin typeface="Garamond" panose="02020404030301010803" pitchFamily="18" charset="0"/>
              </a:rPr>
              <a:pPr>
                <a:spcBef>
                  <a:spcPct val="0"/>
                </a:spcBef>
                <a:buClrTx/>
                <a:buFontTx/>
                <a:buNone/>
              </a:pPr>
              <a:t>7</a:t>
            </a:fld>
            <a:endParaRPr lang="de-DE" altLang="en-US" sz="1200">
              <a:latin typeface="Garamond" panose="02020404030301010803" pitchFamily="18" charset="0"/>
            </a:endParaRPr>
          </a:p>
        </p:txBody>
      </p:sp>
      <p:sp>
        <p:nvSpPr>
          <p:cNvPr id="7172" name="Rectangle 2">
            <a:extLst>
              <a:ext uri="{FF2B5EF4-FFF2-40B4-BE49-F238E27FC236}">
                <a16:creationId xmlns:a16="http://schemas.microsoft.com/office/drawing/2014/main" id="{F4155CBD-E21F-32CA-B1F9-A6B6CC4080E4}"/>
              </a:ext>
            </a:extLst>
          </p:cNvPr>
          <p:cNvSpPr>
            <a:spLocks noGrp="1" noChangeArrowheads="1"/>
          </p:cNvSpPr>
          <p:nvPr>
            <p:ph type="title"/>
          </p:nvPr>
        </p:nvSpPr>
        <p:spPr/>
        <p:txBody>
          <a:bodyPr/>
          <a:lstStyle/>
          <a:p>
            <a:pPr algn="r" eaLnBrk="1" hangingPunct="1"/>
            <a:r>
              <a:rPr lang="de-DE" altLang="de-DE" sz="2400" b="1" dirty="0">
                <a:latin typeface="Calibri" panose="020F0502020204030204" pitchFamily="34" charset="0"/>
                <a:cs typeface="Calibri" panose="020F0502020204030204" pitchFamily="34" charset="0"/>
              </a:rPr>
              <a:t>Herausgefordert durch Suizidwünsche</a:t>
            </a:r>
            <a:br>
              <a:rPr lang="de-DE" altLang="de-DE" sz="2000" b="1" dirty="0">
                <a:latin typeface="Calibri" panose="020F0502020204030204" pitchFamily="34" charset="0"/>
                <a:cs typeface="Calibri" panose="020F0502020204030204" pitchFamily="34" charset="0"/>
              </a:rPr>
            </a:br>
            <a:r>
              <a:rPr lang="de-DE" altLang="de-DE" sz="2000" b="1" dirty="0">
                <a:latin typeface="Calibri" panose="020F0502020204030204" pitchFamily="34" charset="0"/>
                <a:cs typeface="Calibri" panose="020F0502020204030204" pitchFamily="34" charset="0"/>
              </a:rPr>
              <a:t>Theologisch-ethische Sortierungen</a:t>
            </a:r>
            <a:endParaRPr lang="de-DE" altLang="de-DE" sz="1600" b="1" dirty="0">
              <a:latin typeface="Calibri" panose="020F0502020204030204" pitchFamily="34" charset="0"/>
              <a:cs typeface="Calibri" panose="020F0502020204030204" pitchFamily="34" charset="0"/>
            </a:endParaRPr>
          </a:p>
        </p:txBody>
      </p:sp>
      <p:sp>
        <p:nvSpPr>
          <p:cNvPr id="7173" name="Rectangle 3">
            <a:extLst>
              <a:ext uri="{FF2B5EF4-FFF2-40B4-BE49-F238E27FC236}">
                <a16:creationId xmlns:a16="http://schemas.microsoft.com/office/drawing/2014/main" id="{6D602D38-153A-B138-3D4B-BC8CBA2327FD}"/>
              </a:ext>
            </a:extLst>
          </p:cNvPr>
          <p:cNvSpPr>
            <a:spLocks noGrp="1" noChangeArrowheads="1"/>
          </p:cNvSpPr>
          <p:nvPr>
            <p:ph type="body" idx="1"/>
          </p:nvPr>
        </p:nvSpPr>
        <p:spPr>
          <a:xfrm>
            <a:off x="468313" y="1988800"/>
            <a:ext cx="8229600" cy="4484687"/>
          </a:xfrm>
        </p:spPr>
        <p:txBody>
          <a:bodyPr/>
          <a:lstStyle/>
          <a:p>
            <a:pPr marL="381000" indent="-381000" eaLnBrk="1" hangingPunct="1">
              <a:lnSpc>
                <a:spcPct val="90000"/>
              </a:lnSpc>
              <a:spcBef>
                <a:spcPts val="1200"/>
              </a:spcBef>
              <a:buFont typeface="Symbol" panose="05050102010706020507" pitchFamily="18" charset="2"/>
              <a:buAutoNum type="arabicParenBoth"/>
            </a:pPr>
            <a:r>
              <a:rPr lang="de-DE" altLang="de-DE" sz="2400" dirty="0">
                <a:latin typeface="Calibri" panose="020F0502020204030204" pitchFamily="34" charset="0"/>
                <a:cs typeface="Calibri" panose="020F0502020204030204" pitchFamily="34" charset="0"/>
              </a:rPr>
              <a:t>Vorfrage in eigener Sache:</a:t>
            </a:r>
            <a:br>
              <a:rPr lang="de-DE" altLang="de-DE" sz="2400" dirty="0">
                <a:latin typeface="Calibri" panose="020F0502020204030204" pitchFamily="34" charset="0"/>
                <a:cs typeface="Calibri" panose="020F0502020204030204" pitchFamily="34" charset="0"/>
              </a:rPr>
            </a:br>
            <a:r>
              <a:rPr lang="de-DE" altLang="de-DE" sz="2400" dirty="0">
                <a:latin typeface="Calibri" panose="020F0502020204030204" pitchFamily="34" charset="0"/>
                <a:cs typeface="Calibri" panose="020F0502020204030204" pitchFamily="34" charset="0"/>
              </a:rPr>
              <a:t>Eine zweite Chance? </a:t>
            </a:r>
          </a:p>
          <a:p>
            <a:pPr marL="381000" indent="-381000" eaLnBrk="1" hangingPunct="1">
              <a:lnSpc>
                <a:spcPct val="90000"/>
              </a:lnSpc>
              <a:spcBef>
                <a:spcPts val="1200"/>
              </a:spcBef>
              <a:buFont typeface="Symbol" panose="05050102010706020507" pitchFamily="18" charset="2"/>
              <a:buAutoNum type="arabicParenBoth"/>
            </a:pPr>
            <a:r>
              <a:rPr lang="de-DE" altLang="de-DE" sz="2400" b="1" dirty="0">
                <a:latin typeface="Calibri" panose="020F0502020204030204" pitchFamily="34" charset="0"/>
                <a:cs typeface="Calibri" panose="020F0502020204030204" pitchFamily="34" charset="0"/>
              </a:rPr>
              <a:t>Suizidwünsche:</a:t>
            </a:r>
            <a:br>
              <a:rPr lang="de-DE" altLang="de-DE" sz="2400" b="1" dirty="0">
                <a:latin typeface="Calibri" panose="020F0502020204030204" pitchFamily="34" charset="0"/>
                <a:cs typeface="Calibri" panose="020F0502020204030204" pitchFamily="34" charset="0"/>
              </a:rPr>
            </a:br>
            <a:r>
              <a:rPr lang="de-DE" altLang="de-DE" sz="2400" b="1" dirty="0">
                <a:latin typeface="Calibri" panose="020F0502020204030204" pitchFamily="34" charset="0"/>
                <a:cs typeface="Calibri" panose="020F0502020204030204" pitchFamily="34" charset="0"/>
              </a:rPr>
              <a:t>ein breites Spektrum und seine Dynamiken</a:t>
            </a:r>
          </a:p>
          <a:p>
            <a:pPr marL="381000" indent="-381000" eaLnBrk="1" hangingPunct="1">
              <a:lnSpc>
                <a:spcPct val="90000"/>
              </a:lnSpc>
              <a:spcBef>
                <a:spcPts val="1200"/>
              </a:spcBef>
              <a:buFont typeface="Symbol" panose="05050102010706020507" pitchFamily="18" charset="2"/>
              <a:buAutoNum type="arabicParenBoth"/>
            </a:pPr>
            <a:r>
              <a:rPr lang="de-DE" altLang="de-DE" sz="2400" dirty="0">
                <a:latin typeface="Calibri" panose="020F0502020204030204" pitchFamily="34" charset="0"/>
                <a:cs typeface="Calibri" panose="020F0502020204030204" pitchFamily="34" charset="0"/>
              </a:rPr>
              <a:t>Suizidale Lebenskrisen: </a:t>
            </a:r>
            <a:br>
              <a:rPr lang="de-DE" altLang="de-DE" sz="2400" dirty="0">
                <a:latin typeface="Calibri" panose="020F0502020204030204" pitchFamily="34" charset="0"/>
                <a:cs typeface="Calibri" panose="020F0502020204030204" pitchFamily="34" charset="0"/>
              </a:rPr>
            </a:br>
            <a:r>
              <a:rPr lang="de-DE" altLang="de-DE" sz="2400" dirty="0">
                <a:latin typeface="Calibri" panose="020F0502020204030204" pitchFamily="34" charset="0"/>
                <a:cs typeface="Calibri" panose="020F0502020204030204" pitchFamily="34" charset="0"/>
              </a:rPr>
              <a:t>Professionelle Begleitung durch ethische Beratung</a:t>
            </a:r>
            <a:endParaRPr lang="de-DE" altLang="de-DE" sz="2400" i="1" dirty="0">
              <a:latin typeface="Calibri" panose="020F0502020204030204" pitchFamily="34" charset="0"/>
              <a:cs typeface="Calibri" panose="020F0502020204030204" pitchFamily="34" charset="0"/>
            </a:endParaRPr>
          </a:p>
          <a:p>
            <a:pPr marL="381000" indent="-381000" eaLnBrk="1" hangingPunct="1">
              <a:lnSpc>
                <a:spcPct val="90000"/>
              </a:lnSpc>
              <a:spcBef>
                <a:spcPts val="1200"/>
              </a:spcBef>
              <a:buFont typeface="Symbol" panose="05050102010706020507" pitchFamily="18" charset="2"/>
              <a:buAutoNum type="arabicParenBoth"/>
            </a:pPr>
            <a:r>
              <a:rPr lang="de-DE" altLang="de-DE" sz="2400" dirty="0">
                <a:latin typeface="Calibri" panose="020F0502020204030204" pitchFamily="34" charset="0"/>
                <a:cs typeface="Calibri" panose="020F0502020204030204" pitchFamily="34" charset="0"/>
              </a:rPr>
              <a:t>„Zu Willen sein“ </a:t>
            </a:r>
            <a:br>
              <a:rPr lang="de-DE" altLang="de-DE" sz="2400" dirty="0">
                <a:latin typeface="Calibri" panose="020F0502020204030204" pitchFamily="34" charset="0"/>
                <a:cs typeface="Calibri" panose="020F0502020204030204" pitchFamily="34" charset="0"/>
              </a:rPr>
            </a:br>
            <a:r>
              <a:rPr lang="de-DE" altLang="de-DE" sz="2400" dirty="0">
                <a:latin typeface="Calibri" panose="020F0502020204030204" pitchFamily="34" charset="0"/>
                <a:cs typeface="Calibri" panose="020F0502020204030204" pitchFamily="34" charset="0"/>
              </a:rPr>
              <a:t>– (k)ein diakonieethischer Imperativ? </a:t>
            </a:r>
          </a:p>
          <a:p>
            <a:pPr marL="381000" indent="-381000" eaLnBrk="1" hangingPunct="1">
              <a:lnSpc>
                <a:spcPct val="90000"/>
              </a:lnSpc>
              <a:spcBef>
                <a:spcPts val="1200"/>
              </a:spcBef>
              <a:buFont typeface="Symbol" panose="05050102010706020507" pitchFamily="18" charset="2"/>
              <a:buAutoNum type="arabicParenBoth"/>
            </a:pPr>
            <a:r>
              <a:rPr lang="de-DE" altLang="de-DE" sz="2400" dirty="0">
                <a:latin typeface="Calibri" panose="020F0502020204030204" pitchFamily="34" charset="0"/>
                <a:cs typeface="Calibri" panose="020F0502020204030204" pitchFamily="34" charset="0"/>
              </a:rPr>
              <a:t>Nachbemerkung:</a:t>
            </a:r>
            <a:br>
              <a:rPr lang="de-DE" altLang="de-DE" sz="2400" dirty="0">
                <a:latin typeface="Calibri" panose="020F0502020204030204" pitchFamily="34" charset="0"/>
                <a:cs typeface="Calibri" panose="020F0502020204030204" pitchFamily="34" charset="0"/>
              </a:rPr>
            </a:br>
            <a:r>
              <a:rPr lang="de-DE" altLang="de-DE" sz="2400" dirty="0">
                <a:latin typeface="Calibri" panose="020F0502020204030204" pitchFamily="34" charset="0"/>
                <a:cs typeface="Calibri" panose="020F0502020204030204" pitchFamily="34" charset="0"/>
              </a:rPr>
              <a:t>Trost, der nicht vertröstet</a:t>
            </a:r>
          </a:p>
        </p:txBody>
      </p:sp>
    </p:spTree>
    <p:extLst>
      <p:ext uri="{BB962C8B-B14F-4D97-AF65-F5344CB8AC3E}">
        <p14:creationId xmlns:p14="http://schemas.microsoft.com/office/powerpoint/2010/main" val="1159133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ußzeilenplatzhalt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17411" name="Foliennummernplatzhalt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FF16B91A-A2C4-492D-A00A-A48DF8D44D96}" type="slidenum">
              <a:rPr lang="de-DE" altLang="en-US" sz="1200" smtClean="0">
                <a:latin typeface="Garamond" panose="02020404030301010803" pitchFamily="18" charset="0"/>
              </a:rPr>
              <a:pPr>
                <a:spcBef>
                  <a:spcPct val="0"/>
                </a:spcBef>
                <a:buClrTx/>
                <a:buFontTx/>
                <a:buNone/>
              </a:pPr>
              <a:t>8</a:t>
            </a:fld>
            <a:endParaRPr lang="de-DE" altLang="en-US" sz="1200">
              <a:latin typeface="Garamond" panose="02020404030301010803" pitchFamily="18" charset="0"/>
            </a:endParaRPr>
          </a:p>
        </p:txBody>
      </p:sp>
      <p:sp>
        <p:nvSpPr>
          <p:cNvPr id="17412" name="Rectangle 2"/>
          <p:cNvSpPr>
            <a:spLocks noGrp="1" noChangeArrowheads="1"/>
          </p:cNvSpPr>
          <p:nvPr>
            <p:ph type="title"/>
          </p:nvPr>
        </p:nvSpPr>
        <p:spPr/>
        <p:txBody>
          <a:bodyPr/>
          <a:lstStyle/>
          <a:p>
            <a:pPr algn="r" eaLnBrk="1" hangingPunct="1"/>
            <a:r>
              <a:rPr lang="de-DE" altLang="de-DE" sz="2400" b="1" dirty="0">
                <a:latin typeface="Calibri" panose="020F0502020204030204" pitchFamily="34" charset="0"/>
                <a:cs typeface="Calibri" panose="020F0502020204030204" pitchFamily="34" charset="0"/>
              </a:rPr>
              <a:t>(2) Suizidwünsche:</a:t>
            </a:r>
            <a:br>
              <a:rPr lang="de-DE" altLang="de-DE" sz="2400" b="1" dirty="0">
                <a:latin typeface="Calibri" panose="020F0502020204030204" pitchFamily="34" charset="0"/>
                <a:cs typeface="Calibri" panose="020F0502020204030204" pitchFamily="34" charset="0"/>
              </a:rPr>
            </a:br>
            <a:r>
              <a:rPr lang="de-DE" altLang="de-DE" sz="2400" b="1" dirty="0">
                <a:latin typeface="Calibri" panose="020F0502020204030204" pitchFamily="34" charset="0"/>
                <a:cs typeface="Calibri" panose="020F0502020204030204" pitchFamily="34" charset="0"/>
              </a:rPr>
              <a:t>ein breites Spektrum und seine Dynamiken</a:t>
            </a:r>
          </a:p>
        </p:txBody>
      </p:sp>
      <p:sp>
        <p:nvSpPr>
          <p:cNvPr id="17413" name="Rectangle 3"/>
          <p:cNvSpPr>
            <a:spLocks noGrp="1" noChangeArrowheads="1"/>
          </p:cNvSpPr>
          <p:nvPr>
            <p:ph type="body" idx="1"/>
          </p:nvPr>
        </p:nvSpPr>
        <p:spPr>
          <a:xfrm>
            <a:off x="468313" y="1700213"/>
            <a:ext cx="8229600" cy="4484687"/>
          </a:xfrm>
        </p:spPr>
        <p:txBody>
          <a:bodyPr/>
          <a:lstStyle/>
          <a:p>
            <a:pPr>
              <a:lnSpc>
                <a:spcPct val="90000"/>
              </a:lnSpc>
            </a:pPr>
            <a:endParaRPr lang="de-DE" altLang="de-DE" b="1" dirty="0"/>
          </a:p>
          <a:p>
            <a:pPr>
              <a:lnSpc>
                <a:spcPct val="90000"/>
              </a:lnSpc>
            </a:pPr>
            <a:endParaRPr lang="de-DE" altLang="de-DE" b="1" dirty="0"/>
          </a:p>
          <a:p>
            <a:pPr>
              <a:lnSpc>
                <a:spcPct val="90000"/>
              </a:lnSpc>
            </a:pPr>
            <a:r>
              <a:rPr lang="de-DE" altLang="de-DE" sz="2400" b="1" dirty="0">
                <a:latin typeface="Calibri" panose="020F0502020204030204" pitchFamily="34" charset="0"/>
                <a:cs typeface="Calibri" panose="020F0502020204030204" pitchFamily="34" charset="0"/>
              </a:rPr>
              <a:t>‚Suizidalität‘ </a:t>
            </a:r>
            <a:endParaRPr lang="de-DE" altLang="de-DE" sz="2400" dirty="0">
              <a:latin typeface="Calibri" panose="020F0502020204030204" pitchFamily="34" charset="0"/>
              <a:cs typeface="Calibri" panose="020F0502020204030204" pitchFamily="34" charset="0"/>
            </a:endParaRPr>
          </a:p>
          <a:p>
            <a:pPr lvl="1">
              <a:lnSpc>
                <a:spcPct val="90000"/>
              </a:lnSpc>
              <a:buFont typeface="Symbol" panose="05050102010706020507" pitchFamily="18" charset="2"/>
              <a:buChar char="»"/>
            </a:pPr>
            <a:r>
              <a:rPr lang="de-DE" altLang="de-DE" sz="2000" dirty="0">
                <a:latin typeface="Calibri" panose="020F0502020204030204" pitchFamily="34" charset="0"/>
                <a:cs typeface="Calibri" panose="020F0502020204030204" pitchFamily="34" charset="0"/>
              </a:rPr>
              <a:t>„Summe aller Denk- und Verhaltensweisen eines Menschen oder einer Gruppe, die in Gedanken oder durch Handlung, aktiv und passiv durch Unterlassen oder </a:t>
            </a:r>
            <a:r>
              <a:rPr lang="de-DE" altLang="de-DE" sz="2000" dirty="0" err="1">
                <a:latin typeface="Calibri" panose="020F0502020204030204" pitchFamily="34" charset="0"/>
                <a:cs typeface="Calibri" panose="020F0502020204030204" pitchFamily="34" charset="0"/>
              </a:rPr>
              <a:t>Handelnlassen</a:t>
            </a:r>
            <a:r>
              <a:rPr lang="de-DE" altLang="de-DE" sz="2000" dirty="0">
                <a:latin typeface="Calibri" panose="020F0502020204030204" pitchFamily="34" charset="0"/>
                <a:cs typeface="Calibri" panose="020F0502020204030204" pitchFamily="34" charset="0"/>
              </a:rPr>
              <a:t>, den eigenen Tod anstrebt bzw. diesen im Rahmen entsprechender Handlungen in Kauf nimmt“ </a:t>
            </a:r>
            <a:br>
              <a:rPr lang="de-DE" altLang="de-DE" sz="2000" dirty="0">
                <a:latin typeface="Calibri" panose="020F0502020204030204" pitchFamily="34" charset="0"/>
                <a:cs typeface="Calibri" panose="020F0502020204030204" pitchFamily="34" charset="0"/>
              </a:rPr>
            </a:br>
            <a:r>
              <a:rPr lang="de-DE" altLang="de-DE" sz="2000" dirty="0">
                <a:latin typeface="Calibri" panose="020F0502020204030204" pitchFamily="34" charset="0"/>
                <a:cs typeface="Calibri" panose="020F0502020204030204" pitchFamily="34" charset="0"/>
              </a:rPr>
              <a:t>(Wolfersdorf et al 2001)</a:t>
            </a:r>
          </a:p>
          <a:p>
            <a:pPr lvl="1">
              <a:lnSpc>
                <a:spcPct val="90000"/>
              </a:lnSpc>
              <a:buFont typeface="Symbol" panose="05050102010706020507" pitchFamily="18" charset="2"/>
              <a:buChar char="»"/>
            </a:pPr>
            <a:r>
              <a:rPr lang="de-DE" altLang="de-DE" sz="2000" dirty="0">
                <a:latin typeface="Calibri" panose="020F0502020204030204" pitchFamily="34" charset="0"/>
                <a:cs typeface="Calibri" panose="020F0502020204030204" pitchFamily="34" charset="0"/>
              </a:rPr>
              <a:t>„allgemeinmenschliche Verhaltensmöglichkeit“; „fast immer Ausdruck von Einengung durch subjektiv erlebte oder objektive Not, häufig im Zusammenhang mit psychisch oder körperlich bedingten Befindlichkeits- und Erlebnisstörungen“, die „im Zusammenhang mit einer psychischen Erkrankung stehen kann, aber nicht notwendigerweise muss“ (Netz 2005)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51F70-BAC2-C234-A638-0E8DDC977E64}"/>
            </a:ext>
          </a:extLst>
        </p:cNvPr>
        <p:cNvGrpSpPr/>
        <p:nvPr/>
      </p:nvGrpSpPr>
      <p:grpSpPr>
        <a:xfrm>
          <a:off x="0" y="0"/>
          <a:ext cx="0" cy="0"/>
          <a:chOff x="0" y="0"/>
          <a:chExt cx="0" cy="0"/>
        </a:xfrm>
      </p:grpSpPr>
      <p:sp>
        <p:nvSpPr>
          <p:cNvPr id="4098" name="Fußzeilenplatzhalter 4">
            <a:extLst>
              <a:ext uri="{FF2B5EF4-FFF2-40B4-BE49-F238E27FC236}">
                <a16:creationId xmlns:a16="http://schemas.microsoft.com/office/drawing/2014/main" id="{7F6A793C-6822-6CAE-DB33-E0526A5AEF51}"/>
              </a:ext>
            </a:extLst>
          </p:cNvPr>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1"/>
              </a:buClr>
              <a:buFont typeface="Symbol" pitchFamily="18" charset="2"/>
              <a:buChar char="®"/>
              <a:defRPr sz="2000">
                <a:solidFill>
                  <a:schemeClr val="tx1"/>
                </a:solidFill>
                <a:latin typeface="Arial" charset="0"/>
              </a:defRPr>
            </a:lvl1pPr>
            <a:lvl2pPr marL="742950" indent="-285750" eaLnBrk="0" hangingPunct="0">
              <a:spcBef>
                <a:spcPct val="20000"/>
              </a:spcBef>
              <a:buClr>
                <a:schemeClr val="accent1"/>
              </a:buClr>
              <a:buFont typeface="Symbol" pitchFamily="18" charset="2"/>
              <a:buChar char="·"/>
              <a:defRPr>
                <a:solidFill>
                  <a:schemeClr val="tx1"/>
                </a:solidFill>
                <a:latin typeface="Arial" charset="0"/>
              </a:defRPr>
            </a:lvl2pPr>
            <a:lvl3pPr marL="1143000" indent="-228600" eaLnBrk="0" hangingPunct="0">
              <a:spcBef>
                <a:spcPct val="20000"/>
              </a:spcBef>
              <a:buClr>
                <a:schemeClr val="accent1"/>
              </a:buClr>
              <a:buChar char="•"/>
              <a:defRPr>
                <a:solidFill>
                  <a:schemeClr val="tx1"/>
                </a:solidFill>
                <a:latin typeface="Arial" charset="0"/>
              </a:defRPr>
            </a:lvl3pPr>
            <a:lvl4pPr marL="1600200" indent="-228600" eaLnBrk="0" hangingPunct="0">
              <a:spcBef>
                <a:spcPct val="20000"/>
              </a:spcBef>
              <a:buClr>
                <a:schemeClr val="accent2"/>
              </a:buClr>
              <a:buSzPct val="70000"/>
              <a:buFont typeface="Wingdings" pitchFamily="2" charset="2"/>
              <a:buChar char="q"/>
              <a:defRPr>
                <a:solidFill>
                  <a:schemeClr val="tx1"/>
                </a:solidFill>
                <a:latin typeface="Arial" charset="0"/>
              </a:defRPr>
            </a:lvl4pPr>
            <a:lvl5pPr marL="2057400" indent="-228600" eaLnBrk="0" hangingPunct="0">
              <a:spcBef>
                <a:spcPct val="20000"/>
              </a:spcBef>
              <a:buClr>
                <a:schemeClr val="accent1"/>
              </a:buClr>
              <a:buSzPct val="75000"/>
              <a:buFont typeface="Wingdings" pitchFamily="2" charset="2"/>
              <a:buChar char="§"/>
              <a:defRPr>
                <a:solidFill>
                  <a:schemeClr val="tx1"/>
                </a:solidFill>
                <a:latin typeface="Arial" charset="0"/>
              </a:defRPr>
            </a:lvl5pPr>
            <a:lvl6pPr marL="25146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6pPr>
            <a:lvl7pPr marL="29718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7pPr>
            <a:lvl8pPr marL="34290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8pPr>
            <a:lvl9pPr marL="3886200" indent="-228600" eaLnBrk="0" fontAlgn="base" hangingPunct="0">
              <a:spcBef>
                <a:spcPct val="20000"/>
              </a:spcBef>
              <a:spcAft>
                <a:spcPct val="0"/>
              </a:spcAft>
              <a:buClr>
                <a:schemeClr val="accent1"/>
              </a:buClr>
              <a:buSzPct val="75000"/>
              <a:buFont typeface="Wingdings" pitchFamily="2" charset="2"/>
              <a:buChar char="§"/>
              <a:defRPr>
                <a:solidFill>
                  <a:schemeClr val="tx1"/>
                </a:solidFill>
                <a:latin typeface="Arial" charset="0"/>
              </a:defRPr>
            </a:lvl9pPr>
          </a:lstStyle>
          <a:p>
            <a:pPr eaLnBrk="1" hangingPunct="1">
              <a:spcBef>
                <a:spcPct val="0"/>
              </a:spcBef>
              <a:buClrTx/>
              <a:buFontTx/>
              <a:buNone/>
              <a:defRPr/>
            </a:pPr>
            <a:r>
              <a:rPr lang="en-US" altLang="en-US" sz="1200" dirty="0">
                <a:latin typeface="Garamond" pitchFamily="18" charset="0"/>
              </a:rPr>
              <a:t>Prof. Dr. Andreas Lob-Hüdepohl </a:t>
            </a:r>
            <a:br>
              <a:rPr lang="en-US" altLang="en-US" sz="1200" dirty="0">
                <a:latin typeface="Garamond" pitchFamily="18" charset="0"/>
              </a:rPr>
            </a:br>
            <a:r>
              <a:rPr lang="en-US" altLang="en-US" sz="1200" dirty="0">
                <a:latin typeface="Garamond" pitchFamily="18" charset="0"/>
              </a:rPr>
              <a:t>(ICEP Berlin)</a:t>
            </a:r>
            <a:endParaRPr lang="de-DE" altLang="en-US" sz="1200" dirty="0">
              <a:latin typeface="Garamond" pitchFamily="18" charset="0"/>
            </a:endParaRPr>
          </a:p>
        </p:txBody>
      </p:sp>
      <p:sp>
        <p:nvSpPr>
          <p:cNvPr id="17411" name="Foliennummernplatzhalter 5">
            <a:extLst>
              <a:ext uri="{FF2B5EF4-FFF2-40B4-BE49-F238E27FC236}">
                <a16:creationId xmlns:a16="http://schemas.microsoft.com/office/drawing/2014/main" id="{4177EA9D-880E-01A2-1F92-2A7F25F260B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Font typeface="Symbol" panose="05050102010706020507" pitchFamily="18" charset="2"/>
              <a:buChar char="®"/>
              <a:defRPr sz="2000">
                <a:solidFill>
                  <a:schemeClr val="tx1"/>
                </a:solidFill>
                <a:latin typeface="Arial" panose="020B0604020202020204" pitchFamily="34" charset="0"/>
              </a:defRPr>
            </a:lvl1pPr>
            <a:lvl2pPr marL="742950" indent="-285750">
              <a:spcBef>
                <a:spcPct val="20000"/>
              </a:spcBef>
              <a:buClr>
                <a:schemeClr val="accent1"/>
              </a:buClr>
              <a:buFont typeface="Symbol" panose="05050102010706020507" pitchFamily="18" charset="2"/>
              <a:buChar char="·"/>
              <a:defRPr>
                <a:solidFill>
                  <a:schemeClr val="tx1"/>
                </a:solidFill>
                <a:latin typeface="Arial" panose="020B0604020202020204" pitchFamily="34" charset="0"/>
              </a:defRPr>
            </a:lvl2pPr>
            <a:lvl3pPr marL="1143000" indent="-228600">
              <a:spcBef>
                <a:spcPct val="20000"/>
              </a:spcBef>
              <a:buClr>
                <a:schemeClr val="accent1"/>
              </a:buClr>
              <a:buChar char="•"/>
              <a:defRPr>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a:solidFill>
                  <a:schemeClr val="tx1"/>
                </a:solidFill>
                <a:latin typeface="Arial" panose="020B0604020202020204" pitchFamily="34" charset="0"/>
              </a:defRPr>
            </a:lvl9pPr>
          </a:lstStyle>
          <a:p>
            <a:pPr>
              <a:spcBef>
                <a:spcPct val="0"/>
              </a:spcBef>
              <a:buClrTx/>
              <a:buFontTx/>
              <a:buNone/>
            </a:pPr>
            <a:fld id="{FF16B91A-A2C4-492D-A00A-A48DF8D44D96}" type="slidenum">
              <a:rPr lang="de-DE" altLang="en-US" sz="1200" smtClean="0">
                <a:latin typeface="Garamond" panose="02020404030301010803" pitchFamily="18" charset="0"/>
              </a:rPr>
              <a:pPr>
                <a:spcBef>
                  <a:spcPct val="0"/>
                </a:spcBef>
                <a:buClrTx/>
                <a:buFontTx/>
                <a:buNone/>
              </a:pPr>
              <a:t>9</a:t>
            </a:fld>
            <a:endParaRPr lang="de-DE" altLang="en-US" sz="1200">
              <a:latin typeface="Garamond" panose="02020404030301010803" pitchFamily="18" charset="0"/>
            </a:endParaRPr>
          </a:p>
        </p:txBody>
      </p:sp>
      <p:sp>
        <p:nvSpPr>
          <p:cNvPr id="17412" name="Rectangle 2">
            <a:extLst>
              <a:ext uri="{FF2B5EF4-FFF2-40B4-BE49-F238E27FC236}">
                <a16:creationId xmlns:a16="http://schemas.microsoft.com/office/drawing/2014/main" id="{D92AC4E3-C9BF-F731-5AF8-BF10661AE26D}"/>
              </a:ext>
            </a:extLst>
          </p:cNvPr>
          <p:cNvSpPr>
            <a:spLocks noGrp="1" noChangeArrowheads="1"/>
          </p:cNvSpPr>
          <p:nvPr>
            <p:ph type="title"/>
          </p:nvPr>
        </p:nvSpPr>
        <p:spPr/>
        <p:txBody>
          <a:bodyPr/>
          <a:lstStyle/>
          <a:p>
            <a:pPr algn="r" eaLnBrk="1" hangingPunct="1"/>
            <a:r>
              <a:rPr lang="de-DE" altLang="de-DE" sz="2400" b="1" dirty="0">
                <a:latin typeface="Calibri" panose="020F0502020204030204" pitchFamily="34" charset="0"/>
                <a:cs typeface="Calibri" panose="020F0502020204030204" pitchFamily="34" charset="0"/>
              </a:rPr>
              <a:t>(2) Suizidalität: </a:t>
            </a:r>
            <a:br>
              <a:rPr lang="de-DE" altLang="de-DE" sz="2400" b="1" dirty="0">
                <a:latin typeface="Calibri" panose="020F0502020204030204" pitchFamily="34" charset="0"/>
                <a:cs typeface="Calibri" panose="020F0502020204030204" pitchFamily="34" charset="0"/>
              </a:rPr>
            </a:br>
            <a:r>
              <a:rPr lang="de-DE" altLang="de-DE" sz="2400" b="1" dirty="0">
                <a:latin typeface="Calibri" panose="020F0502020204030204" pitchFamily="34" charset="0"/>
                <a:cs typeface="Calibri" panose="020F0502020204030204" pitchFamily="34" charset="0"/>
              </a:rPr>
              <a:t>von Sterbewünschen bis zum assistierten Suizid</a:t>
            </a:r>
          </a:p>
        </p:txBody>
      </p:sp>
      <p:sp>
        <p:nvSpPr>
          <p:cNvPr id="17413" name="Rectangle 3">
            <a:extLst>
              <a:ext uri="{FF2B5EF4-FFF2-40B4-BE49-F238E27FC236}">
                <a16:creationId xmlns:a16="http://schemas.microsoft.com/office/drawing/2014/main" id="{C9BF6782-D811-FB66-14B1-7EEF84D71813}"/>
              </a:ext>
            </a:extLst>
          </p:cNvPr>
          <p:cNvSpPr>
            <a:spLocks noGrp="1" noChangeArrowheads="1"/>
          </p:cNvSpPr>
          <p:nvPr>
            <p:ph type="body" idx="1"/>
          </p:nvPr>
        </p:nvSpPr>
        <p:spPr>
          <a:xfrm>
            <a:off x="468313" y="1700213"/>
            <a:ext cx="8229600" cy="4484687"/>
          </a:xfrm>
        </p:spPr>
        <p:txBody>
          <a:bodyPr/>
          <a:lstStyle/>
          <a:p>
            <a:pPr>
              <a:lnSpc>
                <a:spcPct val="90000"/>
              </a:lnSpc>
            </a:pPr>
            <a:endParaRPr lang="de-DE" altLang="de-DE" sz="2400" b="1" dirty="0">
              <a:latin typeface="Calibri" panose="020F0502020204030204" pitchFamily="34" charset="0"/>
              <a:cs typeface="Calibri" panose="020F0502020204030204" pitchFamily="34" charset="0"/>
            </a:endParaRPr>
          </a:p>
          <a:p>
            <a:pPr>
              <a:lnSpc>
                <a:spcPct val="90000"/>
              </a:lnSpc>
            </a:pPr>
            <a:r>
              <a:rPr lang="de-DE" altLang="de-DE" sz="2400" b="1" dirty="0">
                <a:latin typeface="Calibri" panose="020F0502020204030204" pitchFamily="34" charset="0"/>
                <a:cs typeface="Calibri" panose="020F0502020204030204" pitchFamily="34" charset="0"/>
              </a:rPr>
              <a:t>Zuspitzende Dynamik</a:t>
            </a:r>
          </a:p>
          <a:p>
            <a:pPr lvl="1">
              <a:lnSpc>
                <a:spcPct val="90000"/>
              </a:lnSpc>
            </a:pPr>
            <a:r>
              <a:rPr lang="de-DE" altLang="de-DE" sz="2000" dirty="0">
                <a:latin typeface="Calibri" panose="020F0502020204030204" pitchFamily="34" charset="0"/>
                <a:cs typeface="Calibri" panose="020F0502020204030204" pitchFamily="34" charset="0"/>
              </a:rPr>
              <a:t>Lebenssattheit</a:t>
            </a:r>
          </a:p>
          <a:p>
            <a:pPr lvl="2">
              <a:lnSpc>
                <a:spcPct val="90000"/>
              </a:lnSpc>
              <a:buFont typeface="Symbol" panose="05050102010706020507" pitchFamily="18" charset="2"/>
              <a:buChar char="»"/>
            </a:pPr>
            <a:r>
              <a:rPr lang="de-DE" altLang="de-DE" sz="2000" dirty="0">
                <a:latin typeface="Calibri" panose="020F0502020204030204" pitchFamily="34" charset="0"/>
                <a:cs typeface="Calibri" panose="020F0502020204030204" pitchFamily="34" charset="0"/>
              </a:rPr>
              <a:t>Überzeugung, „dass das Leben an ein natürliches Ende gelangt, dass sich keine Perspektiven und Anregungen bieten“ (DER 36)</a:t>
            </a:r>
          </a:p>
          <a:p>
            <a:pPr lvl="1">
              <a:lnSpc>
                <a:spcPct val="90000"/>
              </a:lnSpc>
            </a:pPr>
            <a:r>
              <a:rPr lang="de-DE" altLang="de-DE" sz="2000" dirty="0">
                <a:latin typeface="Calibri" panose="020F0502020204030204" pitchFamily="34" charset="0"/>
                <a:cs typeface="Calibri" panose="020F0502020204030204" pitchFamily="34" charset="0"/>
              </a:rPr>
              <a:t>Lebensmüdigkeit</a:t>
            </a:r>
          </a:p>
          <a:p>
            <a:pPr lvl="2">
              <a:lnSpc>
                <a:spcPct val="90000"/>
              </a:lnSpc>
              <a:buFont typeface="Symbol" panose="05050102010706020507" pitchFamily="18" charset="2"/>
              <a:buChar char="»"/>
            </a:pPr>
            <a:r>
              <a:rPr lang="de-DE" altLang="de-DE" sz="2000" dirty="0">
                <a:latin typeface="Calibri" panose="020F0502020204030204" pitchFamily="34" charset="0"/>
                <a:cs typeface="Calibri" panose="020F0502020204030204" pitchFamily="34" charset="0"/>
              </a:rPr>
              <a:t>„anhaltende körperliche und psychische Erschöpfung“ (DER 36)</a:t>
            </a:r>
          </a:p>
          <a:p>
            <a:pPr lvl="1">
              <a:lnSpc>
                <a:spcPct val="90000"/>
              </a:lnSpc>
            </a:pPr>
            <a:r>
              <a:rPr lang="de-DE" altLang="de-DE" sz="2000" dirty="0">
                <a:latin typeface="Calibri" panose="020F0502020204030204" pitchFamily="34" charset="0"/>
                <a:cs typeface="Calibri" panose="020F0502020204030204" pitchFamily="34" charset="0"/>
              </a:rPr>
              <a:t>Distanzierte Suizidalität</a:t>
            </a:r>
          </a:p>
          <a:p>
            <a:pPr lvl="2">
              <a:lnSpc>
                <a:spcPct val="90000"/>
              </a:lnSpc>
              <a:buFont typeface="Symbol" panose="05050102010706020507" pitchFamily="18" charset="2"/>
              <a:buChar char="»"/>
            </a:pPr>
            <a:r>
              <a:rPr lang="de-DE" altLang="de-DE" sz="2000" dirty="0">
                <a:latin typeface="Calibri" panose="020F0502020204030204" pitchFamily="34" charset="0"/>
                <a:cs typeface="Calibri" panose="020F0502020204030204" pitchFamily="34" charset="0"/>
              </a:rPr>
              <a:t>Gedanken an Selbsttötung ohne unmittelbares Verlangen</a:t>
            </a:r>
          </a:p>
          <a:p>
            <a:pPr lvl="1">
              <a:lnSpc>
                <a:spcPct val="90000"/>
              </a:lnSpc>
            </a:pPr>
            <a:r>
              <a:rPr lang="de-DE" altLang="de-DE" sz="2000" dirty="0">
                <a:latin typeface="Calibri" panose="020F0502020204030204" pitchFamily="34" charset="0"/>
                <a:cs typeface="Calibri" panose="020F0502020204030204" pitchFamily="34" charset="0"/>
              </a:rPr>
              <a:t>Akute Suizidalität</a:t>
            </a:r>
          </a:p>
          <a:p>
            <a:pPr lvl="2">
              <a:lnSpc>
                <a:spcPct val="90000"/>
              </a:lnSpc>
              <a:buFont typeface="Symbol" panose="05050102010706020507" pitchFamily="18" charset="2"/>
              <a:buChar char="»"/>
            </a:pPr>
            <a:r>
              <a:rPr lang="de-DE" altLang="de-DE" sz="2000" dirty="0">
                <a:latin typeface="Calibri" panose="020F0502020204030204" pitchFamily="34" charset="0"/>
                <a:cs typeface="Calibri" panose="020F0502020204030204" pitchFamily="34" charset="0"/>
              </a:rPr>
              <a:t>Begehren nach (assistierter) Umsetzung </a:t>
            </a:r>
          </a:p>
          <a:p>
            <a:pPr lvl="2">
              <a:lnSpc>
                <a:spcPct val="90000"/>
              </a:lnSpc>
              <a:buFont typeface="Symbol" panose="05050102010706020507" pitchFamily="18" charset="2"/>
              <a:buChar char="»"/>
            </a:pPr>
            <a:r>
              <a:rPr lang="de-DE" altLang="de-DE" sz="2000" dirty="0">
                <a:latin typeface="Calibri" panose="020F0502020204030204" pitchFamily="34" charset="0"/>
                <a:cs typeface="Calibri" panose="020F0502020204030204" pitchFamily="34" charset="0"/>
              </a:rPr>
              <a:t>gelegentlich auch: Tötung auf Verlangen; Freiverantwortlicher Verzicht auf Nahrung und Flüssigkeit (FVNF)</a:t>
            </a:r>
          </a:p>
        </p:txBody>
      </p:sp>
    </p:spTree>
    <p:extLst>
      <p:ext uri="{BB962C8B-B14F-4D97-AF65-F5344CB8AC3E}">
        <p14:creationId xmlns:p14="http://schemas.microsoft.com/office/powerpoint/2010/main" val="3105752726"/>
      </p:ext>
    </p:extLst>
  </p:cSld>
  <p:clrMapOvr>
    <a:masterClrMapping/>
  </p:clrMapOvr>
</p:sld>
</file>

<file path=ppt/theme/theme1.xml><?xml version="1.0" encoding="utf-8"?>
<a:theme xmlns:a="http://schemas.openxmlformats.org/drawingml/2006/main" name="Standard">
  <a:themeElements>
    <a:clrScheme name="">
      <a:dk1>
        <a:srgbClr val="000000"/>
      </a:dk1>
      <a:lt1>
        <a:srgbClr val="FFFFFF"/>
      </a:lt1>
      <a:dk2>
        <a:srgbClr val="000000"/>
      </a:dk2>
      <a:lt2>
        <a:srgbClr val="800000"/>
      </a:lt2>
      <a:accent1>
        <a:srgbClr val="333399"/>
      </a:accent1>
      <a:accent2>
        <a:srgbClr val="999933"/>
      </a:accent2>
      <a:accent3>
        <a:srgbClr val="FFFFFF"/>
      </a:accent3>
      <a:accent4>
        <a:srgbClr val="000000"/>
      </a:accent4>
      <a:accent5>
        <a:srgbClr val="ADADCA"/>
      </a:accent5>
      <a:accent6>
        <a:srgbClr val="8A8A2D"/>
      </a:accent6>
      <a:hlink>
        <a:srgbClr val="607B8E"/>
      </a:hlink>
      <a:folHlink>
        <a:srgbClr val="B2B2B2"/>
      </a:folHlink>
    </a:clrScheme>
    <a:fontScheme name="Standard">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de-DE"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de-DE" sz="1800" b="0" i="0" u="none" strike="noStrike" cap="none" normalizeH="0" baseline="0" smtClean="0">
            <a:ln>
              <a:noFill/>
            </a:ln>
            <a:solidFill>
              <a:schemeClr val="tx1"/>
            </a:solidFill>
            <a:effectLst/>
            <a:latin typeface="Arial" charset="0"/>
          </a:defRPr>
        </a:defPPr>
      </a:lstStyle>
    </a:lnDef>
  </a:objectDefaults>
  <a:extraClrSchemeLst>
    <a:extraClrScheme>
      <a:clrScheme name="Standard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Standard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Standard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Standard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Standard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Standard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Standard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Standard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Standard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Standard 10">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6D6D80"/>
        </a:hlink>
        <a:folHlink>
          <a:srgbClr val="B2B2B2"/>
        </a:folHlink>
      </a:clrScheme>
      <a:clrMap bg1="lt1" tx1="dk1" bg2="lt2" tx2="dk2" accent1="accent1" accent2="accent2" accent3="accent3" accent4="accent4" accent5="accent5" accent6="accent6" hlink="hlink" folHlink="folHlink"/>
    </a:extraClrScheme>
    <a:extraClrScheme>
      <a:clrScheme name="Standard 11">
        <a:dk1>
          <a:srgbClr val="000000"/>
        </a:dk1>
        <a:lt1>
          <a:srgbClr val="FFFFFF"/>
        </a:lt1>
        <a:dk2>
          <a:srgbClr val="00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6D6D80"/>
        </a:hlink>
        <a:folHlink>
          <a:srgbClr val="B2B2B2"/>
        </a:folHlink>
      </a:clrScheme>
      <a:clrMap bg1="lt1" tx1="dk1" bg2="lt2" tx2="dk2" accent1="accent1" accent2="accent2" accent3="accent3" accent4="accent4" accent5="accent5" accent6="accent6" hlink="hlink" folHlink="folHlink"/>
    </a:extraClrScheme>
    <a:extraClrScheme>
      <a:clrScheme name="Standard 12">
        <a:dk1>
          <a:srgbClr val="000000"/>
        </a:dk1>
        <a:lt1>
          <a:srgbClr val="FFFFFF"/>
        </a:lt1>
        <a:dk2>
          <a:srgbClr val="3366FF"/>
        </a:dk2>
        <a:lt2>
          <a:srgbClr val="666699"/>
        </a:lt2>
        <a:accent1>
          <a:srgbClr val="808080"/>
        </a:accent1>
        <a:accent2>
          <a:srgbClr val="999933"/>
        </a:accent2>
        <a:accent3>
          <a:srgbClr val="FFFFFF"/>
        </a:accent3>
        <a:accent4>
          <a:srgbClr val="000000"/>
        </a:accent4>
        <a:accent5>
          <a:srgbClr val="C0C0C0"/>
        </a:accent5>
        <a:accent6>
          <a:srgbClr val="8A8A2D"/>
        </a:accent6>
        <a:hlink>
          <a:srgbClr val="6D6D80"/>
        </a:hlink>
        <a:folHlink>
          <a:srgbClr val="B2B2B2"/>
        </a:folHlink>
      </a:clrScheme>
      <a:clrMap bg1="lt1" tx1="dk1" bg2="lt2" tx2="dk2" accent1="accent1" accent2="accent2" accent3="accent3" accent4="accent4" accent5="accent5" accent6="accent6" hlink="hlink" folHlink="folHlink"/>
    </a:extraClrScheme>
    <a:extraClrScheme>
      <a:clrScheme name="Standard 13">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726787"/>
        </a:hlink>
        <a:folHlink>
          <a:srgbClr val="B2B2B2"/>
        </a:folHlink>
      </a:clrScheme>
      <a:clrMap bg1="lt1" tx1="dk1" bg2="lt2" tx2="dk2" accent1="accent1" accent2="accent2" accent3="accent3" accent4="accent4" accent5="accent5" accent6="accent6" hlink="hlink" folHlink="folHlink"/>
    </a:extraClrScheme>
    <a:extraClrScheme>
      <a:clrScheme name="Standard 14">
        <a:dk1>
          <a:srgbClr val="000000"/>
        </a:dk1>
        <a:lt1>
          <a:srgbClr val="FFFFFF"/>
        </a:lt1>
        <a:dk2>
          <a:srgbClr val="00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726787"/>
        </a:hlink>
        <a:folHlink>
          <a:srgbClr val="B2B2B2"/>
        </a:folHlink>
      </a:clrScheme>
      <a:clrMap bg1="lt1" tx1="dk1" bg2="lt2" tx2="dk2" accent1="accent1" accent2="accent2" accent3="accent3" accent4="accent4" accent5="accent5" accent6="accent6" hlink="hlink" folHlink="folHlink"/>
    </a:extraClrScheme>
    <a:extraClrScheme>
      <a:clrScheme name="Standard 15">
        <a:dk1>
          <a:srgbClr val="000000"/>
        </a:dk1>
        <a:lt1>
          <a:srgbClr val="FFFFFF"/>
        </a:lt1>
        <a:dk2>
          <a:srgbClr val="00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607B8E"/>
        </a:hlink>
        <a:folHlink>
          <a:srgbClr val="B2B2B2"/>
        </a:folHlink>
      </a:clrScheme>
      <a:clrMap bg1="lt1" tx1="dk1" bg2="lt2" tx2="dk2" accent1="accent1" accent2="accent2" accent3="accent3" accent4="accent4" accent5="accent5" accent6="accent6" hlink="hlink" folHlink="folHlink"/>
    </a:extraClrScheme>
    <a:extraClrScheme>
      <a:clrScheme name="Standard 16">
        <a:dk1>
          <a:srgbClr val="000000"/>
        </a:dk1>
        <a:lt1>
          <a:srgbClr val="FFFFFF"/>
        </a:lt1>
        <a:dk2>
          <a:srgbClr val="000000"/>
        </a:dk2>
        <a:lt2>
          <a:srgbClr val="800000"/>
        </a:lt2>
        <a:accent1>
          <a:srgbClr val="808080"/>
        </a:accent1>
        <a:accent2>
          <a:srgbClr val="999933"/>
        </a:accent2>
        <a:accent3>
          <a:srgbClr val="FFFFFF"/>
        </a:accent3>
        <a:accent4>
          <a:srgbClr val="000000"/>
        </a:accent4>
        <a:accent5>
          <a:srgbClr val="C0C0C0"/>
        </a:accent5>
        <a:accent6>
          <a:srgbClr val="8A8A2D"/>
        </a:accent6>
        <a:hlink>
          <a:srgbClr val="607B8E"/>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0</TotalTime>
  <Words>3670</Words>
  <Application>Microsoft Office PowerPoint</Application>
  <PresentationFormat>Bildschirmpräsentation (4:3)</PresentationFormat>
  <Paragraphs>461</Paragraphs>
  <Slides>37</Slides>
  <Notes>37</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37</vt:i4>
      </vt:variant>
    </vt:vector>
  </HeadingPairs>
  <TitlesOfParts>
    <vt:vector size="44" baseType="lpstr">
      <vt:lpstr>Arial</vt:lpstr>
      <vt:lpstr>Calibri</vt:lpstr>
      <vt:lpstr>Garamond</vt:lpstr>
      <vt:lpstr>Symbol</vt:lpstr>
      <vt:lpstr>Times New Roman</vt:lpstr>
      <vt:lpstr>Wingdings</vt:lpstr>
      <vt:lpstr>Standard</vt:lpstr>
      <vt:lpstr>Herausgefordert durch Suizidwünsche</vt:lpstr>
      <vt:lpstr>Herausgefordert durch Suizidwünsche Theologisch-ethische Sortierungen</vt:lpstr>
      <vt:lpstr>(1) Vorfrage in eigener Sache: Eine zweite Chance?  </vt:lpstr>
      <vt:lpstr>(1) Vorfrage in eigener Sache: Eine zweite Chance?  </vt:lpstr>
      <vt:lpstr>(1) Vorbemerkungen: Anlass der aufbrechenden Fragestellung</vt:lpstr>
      <vt:lpstr>(1) Vorbemerkungen: Anlass der aufbrechenden Fragestellung</vt:lpstr>
      <vt:lpstr>Herausgefordert durch Suizidwünsche Theologisch-ethische Sortierungen</vt:lpstr>
      <vt:lpstr>(2) Suizidwünsche: ein breites Spektrum und seine Dynamiken</vt:lpstr>
      <vt:lpstr>(2) Suizidalität:  von Sterbewünschen bis zum assistierten Suizid</vt:lpstr>
      <vt:lpstr>(2) Suizidalität:  von Sterbewünschen bis zum assistierten Suizid</vt:lpstr>
      <vt:lpstr>(2) Suizidalität:  von Sterbewünschen bis zum assistierten Suizid</vt:lpstr>
      <vt:lpstr>(2) Suizidalität:  von Sterbewünschen bis zum assistierten Suizid</vt:lpstr>
      <vt:lpstr>(2) Suizidalität:  von Sterbewünschen bis zum assistierten Suizid</vt:lpstr>
      <vt:lpstr>(2) Suizidalität:  von Sterbewünschen bis zum assistierten Suizid</vt:lpstr>
      <vt:lpstr>(2) Suizidalität:  von Sterbewünschen bis zum assistierten Suizid</vt:lpstr>
      <vt:lpstr>Herausgefordert durch Suizidwünsche Theologisch-ethische Sortierungen</vt:lpstr>
      <vt:lpstr>(3) Suizidale Lebenskrisen:  Professionelle Begleitung durch ethische Beratung</vt:lpstr>
      <vt:lpstr>(3) Suizidale Lebenskrisen:  Professionelle Begleitung durch ethische Beratung</vt:lpstr>
      <vt:lpstr>(3) Suizidale Lebenskrisen:  Professionelle Begleitung durch ethische Beratung</vt:lpstr>
      <vt:lpstr>(3) Suizidale Lebenskrisen:  Professionelle Begleitung durch ethische Beratung</vt:lpstr>
      <vt:lpstr>(3) Suizidale Lebenskrisen:  Professionelle Begleitung durch ethische Beratung</vt:lpstr>
      <vt:lpstr>(3) Suizidale Lebenskrisen:  Professionelle Begleitung durch ethische Beratung</vt:lpstr>
      <vt:lpstr>Herausgefordert durch Suizidwünsche Theologisch-ethische Sortierungen</vt:lpstr>
      <vt:lpstr>(4) „Zu Willen sein“  – (k)ein diakonieethischer Imperativ?  </vt:lpstr>
      <vt:lpstr>(4) „Zu Willen sein“  – (k)ein diakonieethischer Imperativ?  </vt:lpstr>
      <vt:lpstr>(4) „Zu Willen sein“  – (k)ein diakonieethischer Imperativ?  </vt:lpstr>
      <vt:lpstr>Herausgefordert durch Suizidwünsche Theologisch-ethische Sortierungen</vt:lpstr>
      <vt:lpstr>(5) Nachbemerkung: Trost, der nicht vertröstet </vt:lpstr>
      <vt:lpstr>(5) Nachbemerkung: Trost, der nicht vertröstet </vt:lpstr>
      <vt:lpstr>(4) Einsamkeit – Scheitern – Altern: drei besonders risikoreiche Lebenskonstellationen </vt:lpstr>
      <vt:lpstr>(4) Einsamkeit – Scheitern – Altern: drei besonders risikoreiche Lebenskonstellationen </vt:lpstr>
      <vt:lpstr>(4) Einsamkeit – Scheitern – Altern: drei besonders risikoreiche Lebenskonstellationen </vt:lpstr>
      <vt:lpstr>(4) Einsamkeit – Scheitern – Altern: drei besonders risikoreiche Lebenskonstellationen </vt:lpstr>
      <vt:lpstr>(4) Einsamkeit – Scheitern – Altern: drei besonders risikoreiche Lebenskonstellationen </vt:lpstr>
      <vt:lpstr>(4) Einsamkeit – Scheitern – Altern: drei besonders risikoreiche Lebenskonstellationen </vt:lpstr>
      <vt:lpstr>(4) Einsamkeit – Scheitern – Altern: drei besonders risikoreiche Lebenskonstellationen </vt:lpstr>
      <vt:lpstr>(4) Einsamkeit – Scheitern – Altern: drei besonders risikoreiche Lebenskonstellationen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lob-hüdepohl</dc:creator>
  <cp:lastModifiedBy>Schrader, Sophia</cp:lastModifiedBy>
  <cp:revision>687</cp:revision>
  <cp:lastPrinted>2025-12-30T15:51:13Z</cp:lastPrinted>
  <dcterms:created xsi:type="dcterms:W3CDTF">2007-08-30T16:11:52Z</dcterms:created>
  <dcterms:modified xsi:type="dcterms:W3CDTF">2026-01-14T10:18:39Z</dcterms:modified>
</cp:coreProperties>
</file>